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26" r:id="rId2"/>
    <p:sldId id="273" r:id="rId3"/>
    <p:sldId id="303" r:id="rId4"/>
    <p:sldId id="304" r:id="rId5"/>
    <p:sldId id="315" r:id="rId6"/>
    <p:sldId id="317" r:id="rId7"/>
    <p:sldId id="295" r:id="rId8"/>
    <p:sldId id="316" r:id="rId9"/>
    <p:sldId id="299" r:id="rId10"/>
    <p:sldId id="336" r:id="rId11"/>
    <p:sldId id="337" r:id="rId12"/>
    <p:sldId id="346" r:id="rId13"/>
    <p:sldId id="284" r:id="rId14"/>
    <p:sldId id="289" r:id="rId15"/>
    <p:sldId id="290" r:id="rId16"/>
    <p:sldId id="291" r:id="rId17"/>
    <p:sldId id="292" r:id="rId18"/>
    <p:sldId id="293" r:id="rId19"/>
    <p:sldId id="294" r:id="rId20"/>
    <p:sldId id="307" r:id="rId21"/>
    <p:sldId id="308" r:id="rId22"/>
    <p:sldId id="266" r:id="rId23"/>
    <p:sldId id="327" r:id="rId24"/>
    <p:sldId id="333" r:id="rId25"/>
    <p:sldId id="332" r:id="rId26"/>
    <p:sldId id="338" r:id="rId27"/>
    <p:sldId id="347" r:id="rId28"/>
    <p:sldId id="31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76197" autoAdjust="0"/>
  </p:normalViewPr>
  <p:slideViewPr>
    <p:cSldViewPr snapToGrid="0">
      <p:cViewPr varScale="1">
        <p:scale>
          <a:sx n="60" d="100"/>
          <a:sy n="60" d="100"/>
        </p:scale>
        <p:origin x="38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05B93-5A31-403B-9E7E-E5033D3FCE22}" type="doc">
      <dgm:prSet loTypeId="urn:microsoft.com/office/officeart/2005/8/layout/vList3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104A776-D171-4EF3-938E-825CDED98367}">
      <dgm:prSet/>
      <dgm:spPr/>
      <dgm:t>
        <a:bodyPr/>
        <a:lstStyle/>
        <a:p>
          <a:r>
            <a:rPr lang="en-US" sz="3200" dirty="0"/>
            <a:t>SQL Data</a:t>
          </a:r>
          <a:endParaRPr lang="en-IN" sz="3200" dirty="0"/>
        </a:p>
      </dgm:t>
    </dgm:pt>
    <dgm:pt modelId="{D6C65FB6-9E33-4007-B7E7-5004CA93C337}" type="parTrans" cxnId="{D4B3E68B-BB26-44EA-8DEA-168BA00950EE}">
      <dgm:prSet/>
      <dgm:spPr/>
      <dgm:t>
        <a:bodyPr/>
        <a:lstStyle/>
        <a:p>
          <a:endParaRPr lang="en-IN"/>
        </a:p>
      </dgm:t>
    </dgm:pt>
    <dgm:pt modelId="{9EE15769-31A9-464E-8207-879BCEE36688}" type="sibTrans" cxnId="{D4B3E68B-BB26-44EA-8DEA-168BA00950EE}">
      <dgm:prSet/>
      <dgm:spPr/>
      <dgm:t>
        <a:bodyPr/>
        <a:lstStyle/>
        <a:p>
          <a:endParaRPr lang="en-IN"/>
        </a:p>
      </dgm:t>
    </dgm:pt>
    <dgm:pt modelId="{0A50AA12-A717-4123-AEB7-1708BD5B4362}">
      <dgm:prSet custT="1"/>
      <dgm:spPr/>
      <dgm:t>
        <a:bodyPr/>
        <a:lstStyle/>
        <a:p>
          <a:r>
            <a:rPr lang="en-US" sz="2400" dirty="0"/>
            <a:t>Vertically Scalable.</a:t>
          </a:r>
          <a:endParaRPr lang="en-IN" sz="2400" dirty="0"/>
        </a:p>
      </dgm:t>
    </dgm:pt>
    <dgm:pt modelId="{50036CF1-431A-471A-943F-CA13D7D43E56}" type="parTrans" cxnId="{CD70C5CF-A60E-406F-B5BC-4E76EAE429EE}">
      <dgm:prSet/>
      <dgm:spPr/>
      <dgm:t>
        <a:bodyPr/>
        <a:lstStyle/>
        <a:p>
          <a:endParaRPr lang="en-IN"/>
        </a:p>
      </dgm:t>
    </dgm:pt>
    <dgm:pt modelId="{04CCFA9B-CE7D-4413-BCD3-AB15EAB525FB}" type="sibTrans" cxnId="{CD70C5CF-A60E-406F-B5BC-4E76EAE429EE}">
      <dgm:prSet/>
      <dgm:spPr/>
      <dgm:t>
        <a:bodyPr/>
        <a:lstStyle/>
        <a:p>
          <a:endParaRPr lang="en-IN"/>
        </a:p>
      </dgm:t>
    </dgm:pt>
    <dgm:pt modelId="{74336AA5-DFAF-492C-B7E0-07F603B704C2}">
      <dgm:prSet custT="1"/>
      <dgm:spPr/>
      <dgm:t>
        <a:bodyPr/>
        <a:lstStyle/>
        <a:p>
          <a:r>
            <a:rPr lang="en-US" sz="2400" dirty="0"/>
            <a:t>Increase the load on a single server by increasing things like CPU, RAM or SSD.</a:t>
          </a:r>
          <a:endParaRPr lang="en-IN" sz="2400" dirty="0"/>
        </a:p>
      </dgm:t>
    </dgm:pt>
    <dgm:pt modelId="{A82FC2B2-3BF3-4C16-A90E-AA475C91C195}" type="parTrans" cxnId="{F9045E01-3101-4CFC-A18E-FF268D50DC9A}">
      <dgm:prSet/>
      <dgm:spPr/>
      <dgm:t>
        <a:bodyPr/>
        <a:lstStyle/>
        <a:p>
          <a:endParaRPr lang="en-IN"/>
        </a:p>
      </dgm:t>
    </dgm:pt>
    <dgm:pt modelId="{F5D94270-2078-4EBD-B15E-1BF8962DFFFA}" type="sibTrans" cxnId="{F9045E01-3101-4CFC-A18E-FF268D50DC9A}">
      <dgm:prSet/>
      <dgm:spPr/>
      <dgm:t>
        <a:bodyPr/>
        <a:lstStyle/>
        <a:p>
          <a:endParaRPr lang="en-IN"/>
        </a:p>
      </dgm:t>
    </dgm:pt>
    <dgm:pt modelId="{8B42DE8A-B89A-4824-87C7-0FD2B27D7BDD}">
      <dgm:prSet custT="1"/>
      <dgm:spPr/>
      <dgm:t>
        <a:bodyPr/>
        <a:lstStyle/>
        <a:p>
          <a:r>
            <a:rPr lang="en-US" sz="2400" dirty="0"/>
            <a:t>Adding more floors to the same building. </a:t>
          </a:r>
          <a:endParaRPr lang="en-IN" sz="2400" dirty="0"/>
        </a:p>
      </dgm:t>
    </dgm:pt>
    <dgm:pt modelId="{FB3D365E-A481-4C28-8B62-84DE86AE28C0}" type="parTrans" cxnId="{E6529622-F6DE-4721-A7F9-AD5C877D6A72}">
      <dgm:prSet/>
      <dgm:spPr/>
      <dgm:t>
        <a:bodyPr/>
        <a:lstStyle/>
        <a:p>
          <a:endParaRPr lang="en-IN"/>
        </a:p>
      </dgm:t>
    </dgm:pt>
    <dgm:pt modelId="{72D94C5C-7061-4126-B7DC-E0E4E427575E}" type="sibTrans" cxnId="{E6529622-F6DE-4721-A7F9-AD5C877D6A72}">
      <dgm:prSet/>
      <dgm:spPr/>
      <dgm:t>
        <a:bodyPr/>
        <a:lstStyle/>
        <a:p>
          <a:endParaRPr lang="en-IN"/>
        </a:p>
      </dgm:t>
    </dgm:pt>
    <dgm:pt modelId="{90C7AAEF-DFE7-4E59-A612-BEB6A8E83F69}">
      <dgm:prSet/>
      <dgm:spPr/>
      <dgm:t>
        <a:bodyPr/>
        <a:lstStyle/>
        <a:p>
          <a:r>
            <a:rPr lang="en-US" sz="3300" dirty="0"/>
            <a:t>Not SQL (Big Data)</a:t>
          </a:r>
          <a:endParaRPr lang="en-IN" sz="3300" dirty="0"/>
        </a:p>
      </dgm:t>
    </dgm:pt>
    <dgm:pt modelId="{9DC7CD8B-C4B6-4EF6-8C24-BEDB9A926C5A}" type="parTrans" cxnId="{D62AA0E5-6F6E-4941-881D-DF4A29CA67DB}">
      <dgm:prSet/>
      <dgm:spPr/>
      <dgm:t>
        <a:bodyPr/>
        <a:lstStyle/>
        <a:p>
          <a:endParaRPr lang="en-IN"/>
        </a:p>
      </dgm:t>
    </dgm:pt>
    <dgm:pt modelId="{150814B4-C4AB-4EFC-97E7-950EA7FF3316}" type="sibTrans" cxnId="{D62AA0E5-6F6E-4941-881D-DF4A29CA67DB}">
      <dgm:prSet/>
      <dgm:spPr/>
      <dgm:t>
        <a:bodyPr/>
        <a:lstStyle/>
        <a:p>
          <a:endParaRPr lang="en-IN"/>
        </a:p>
      </dgm:t>
    </dgm:pt>
    <dgm:pt modelId="{03E01C74-8468-49ED-B017-D6C108348F89}">
      <dgm:prSet custT="1"/>
      <dgm:spPr/>
      <dgm:t>
        <a:bodyPr/>
        <a:lstStyle/>
        <a:p>
          <a:r>
            <a:rPr lang="en-US" sz="2400" dirty="0"/>
            <a:t>Horizontally Scalable.</a:t>
          </a:r>
          <a:endParaRPr lang="en-IN" sz="2400" dirty="0"/>
        </a:p>
      </dgm:t>
    </dgm:pt>
    <dgm:pt modelId="{D48591F1-9F43-4DE5-94F7-7C4ABC5F701F}" type="parTrans" cxnId="{856F0315-CE2C-42F5-8716-953A455491FF}">
      <dgm:prSet/>
      <dgm:spPr/>
      <dgm:t>
        <a:bodyPr/>
        <a:lstStyle/>
        <a:p>
          <a:endParaRPr lang="en-IN"/>
        </a:p>
      </dgm:t>
    </dgm:pt>
    <dgm:pt modelId="{08AC386D-0EC7-4E5B-9959-A595BE16E42E}" type="sibTrans" cxnId="{856F0315-CE2C-42F5-8716-953A455491FF}">
      <dgm:prSet/>
      <dgm:spPr/>
      <dgm:t>
        <a:bodyPr/>
        <a:lstStyle/>
        <a:p>
          <a:endParaRPr lang="en-IN"/>
        </a:p>
      </dgm:t>
    </dgm:pt>
    <dgm:pt modelId="{AD4687CB-6BD2-4059-9799-A5CEDDD88B7F}">
      <dgm:prSet custT="1"/>
      <dgm:spPr/>
      <dgm:t>
        <a:bodyPr/>
        <a:lstStyle/>
        <a:p>
          <a:r>
            <a:rPr lang="en-US" sz="2400" dirty="0"/>
            <a:t>Can handle more traffic by </a:t>
          </a:r>
          <a:r>
            <a:rPr lang="en-US" sz="2400" dirty="0" err="1"/>
            <a:t>sharding</a:t>
          </a:r>
          <a:r>
            <a:rPr lang="en-US" sz="2400" dirty="0"/>
            <a:t>, adding more servers. </a:t>
          </a:r>
          <a:endParaRPr lang="en-IN" sz="2400" dirty="0"/>
        </a:p>
      </dgm:t>
    </dgm:pt>
    <dgm:pt modelId="{A033C384-5839-4E45-A518-B7151118E64A}" type="parTrans" cxnId="{4BCBB80C-8554-4CE8-AD3E-BBEEB08AB12C}">
      <dgm:prSet/>
      <dgm:spPr/>
      <dgm:t>
        <a:bodyPr/>
        <a:lstStyle/>
        <a:p>
          <a:endParaRPr lang="en-IN"/>
        </a:p>
      </dgm:t>
    </dgm:pt>
    <dgm:pt modelId="{B1E58AC0-52CA-4A46-AE2C-48CA9C16B66C}" type="sibTrans" cxnId="{4BCBB80C-8554-4CE8-AD3E-BBEEB08AB12C}">
      <dgm:prSet/>
      <dgm:spPr/>
      <dgm:t>
        <a:bodyPr/>
        <a:lstStyle/>
        <a:p>
          <a:endParaRPr lang="en-IN"/>
        </a:p>
      </dgm:t>
    </dgm:pt>
    <dgm:pt modelId="{7F6CFCF5-6640-4024-A47C-1548FDFBB66A}">
      <dgm:prSet custT="1"/>
      <dgm:spPr/>
      <dgm:t>
        <a:bodyPr/>
        <a:lstStyle/>
        <a:p>
          <a:r>
            <a:rPr lang="en-US" sz="2400" dirty="0"/>
            <a:t>Adding more buildings to the neighborhood.</a:t>
          </a:r>
          <a:endParaRPr lang="en-IN" sz="2400" dirty="0"/>
        </a:p>
      </dgm:t>
    </dgm:pt>
    <dgm:pt modelId="{C8983D58-D7C5-460B-8E85-4F99453FD32F}" type="parTrans" cxnId="{D0057B7B-BE6D-4072-B15D-B045DFD5B956}">
      <dgm:prSet/>
      <dgm:spPr/>
      <dgm:t>
        <a:bodyPr/>
        <a:lstStyle/>
        <a:p>
          <a:endParaRPr lang="en-IN"/>
        </a:p>
      </dgm:t>
    </dgm:pt>
    <dgm:pt modelId="{D3F59C5D-EECB-44CB-B35B-37A81C9179F6}" type="sibTrans" cxnId="{D0057B7B-BE6D-4072-B15D-B045DFD5B956}">
      <dgm:prSet/>
      <dgm:spPr/>
      <dgm:t>
        <a:bodyPr/>
        <a:lstStyle/>
        <a:p>
          <a:endParaRPr lang="en-IN"/>
        </a:p>
      </dgm:t>
    </dgm:pt>
    <dgm:pt modelId="{EF316A97-48F3-43BF-92DF-1B058AB35835}" type="pres">
      <dgm:prSet presAssocID="{84D05B93-5A31-403B-9E7E-E5033D3FCE22}" presName="linearFlow" presStyleCnt="0">
        <dgm:presLayoutVars>
          <dgm:dir/>
          <dgm:resizeHandles val="exact"/>
        </dgm:presLayoutVars>
      </dgm:prSet>
      <dgm:spPr/>
    </dgm:pt>
    <dgm:pt modelId="{9498BB77-81FD-4626-AD93-D365C10276CE}" type="pres">
      <dgm:prSet presAssocID="{C104A776-D171-4EF3-938E-825CDED98367}" presName="composite" presStyleCnt="0"/>
      <dgm:spPr/>
    </dgm:pt>
    <dgm:pt modelId="{A5E3BF1F-9E22-4EF9-875C-DEFE3CA5FDA3}" type="pres">
      <dgm:prSet presAssocID="{C104A776-D171-4EF3-938E-825CDED98367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3E601CCB-4164-49F3-A229-D39DAD14D715}" type="pres">
      <dgm:prSet presAssocID="{C104A776-D171-4EF3-938E-825CDED98367}" presName="txShp" presStyleLbl="node1" presStyleIdx="0" presStyleCnt="2" custScaleX="112555">
        <dgm:presLayoutVars>
          <dgm:bulletEnabled val="1"/>
        </dgm:presLayoutVars>
      </dgm:prSet>
      <dgm:spPr/>
    </dgm:pt>
    <dgm:pt modelId="{A402B147-148A-4121-857C-64B1400EEDBD}" type="pres">
      <dgm:prSet presAssocID="{9EE15769-31A9-464E-8207-879BCEE36688}" presName="spacing" presStyleCnt="0"/>
      <dgm:spPr/>
    </dgm:pt>
    <dgm:pt modelId="{8D954328-5902-4C5F-905F-26B7799BACD9}" type="pres">
      <dgm:prSet presAssocID="{90C7AAEF-DFE7-4E59-A612-BEB6A8E83F69}" presName="composite" presStyleCnt="0"/>
      <dgm:spPr/>
    </dgm:pt>
    <dgm:pt modelId="{02830AB4-7889-4C3D-8A67-F45B0B17CB74}" type="pres">
      <dgm:prSet presAssocID="{90C7AAEF-DFE7-4E59-A612-BEB6A8E83F69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7DC8CB7C-2C87-4B3C-B644-DCA92503F37D}" type="pres">
      <dgm:prSet presAssocID="{90C7AAEF-DFE7-4E59-A612-BEB6A8E83F69}" presName="txShp" presStyleLbl="node1" presStyleIdx="1" presStyleCnt="2" custScaleX="111714">
        <dgm:presLayoutVars>
          <dgm:bulletEnabled val="1"/>
        </dgm:presLayoutVars>
      </dgm:prSet>
      <dgm:spPr/>
    </dgm:pt>
  </dgm:ptLst>
  <dgm:cxnLst>
    <dgm:cxn modelId="{F9045E01-3101-4CFC-A18E-FF268D50DC9A}" srcId="{C104A776-D171-4EF3-938E-825CDED98367}" destId="{74336AA5-DFAF-492C-B7E0-07F603B704C2}" srcOrd="1" destOrd="0" parTransId="{A82FC2B2-3BF3-4C16-A90E-AA475C91C195}" sibTransId="{F5D94270-2078-4EBD-B15E-1BF8962DFFFA}"/>
    <dgm:cxn modelId="{4BCBB80C-8554-4CE8-AD3E-BBEEB08AB12C}" srcId="{90C7AAEF-DFE7-4E59-A612-BEB6A8E83F69}" destId="{AD4687CB-6BD2-4059-9799-A5CEDDD88B7F}" srcOrd="1" destOrd="0" parTransId="{A033C384-5839-4E45-A518-B7151118E64A}" sibTransId="{B1E58AC0-52CA-4A46-AE2C-48CA9C16B66C}"/>
    <dgm:cxn modelId="{2FF6B010-19E0-409B-B4F0-E4A21DD96083}" type="presOf" srcId="{90C7AAEF-DFE7-4E59-A612-BEB6A8E83F69}" destId="{7DC8CB7C-2C87-4B3C-B644-DCA92503F37D}" srcOrd="0" destOrd="0" presId="urn:microsoft.com/office/officeart/2005/8/layout/vList3#2"/>
    <dgm:cxn modelId="{44258213-B89C-401D-99F0-B1635331EE07}" type="presOf" srcId="{7F6CFCF5-6640-4024-A47C-1548FDFBB66A}" destId="{7DC8CB7C-2C87-4B3C-B644-DCA92503F37D}" srcOrd="0" destOrd="3" presId="urn:microsoft.com/office/officeart/2005/8/layout/vList3#2"/>
    <dgm:cxn modelId="{856F0315-CE2C-42F5-8716-953A455491FF}" srcId="{90C7AAEF-DFE7-4E59-A612-BEB6A8E83F69}" destId="{03E01C74-8468-49ED-B017-D6C108348F89}" srcOrd="0" destOrd="0" parTransId="{D48591F1-9F43-4DE5-94F7-7C4ABC5F701F}" sibTransId="{08AC386D-0EC7-4E5B-9959-A595BE16E42E}"/>
    <dgm:cxn modelId="{E6529622-F6DE-4721-A7F9-AD5C877D6A72}" srcId="{C104A776-D171-4EF3-938E-825CDED98367}" destId="{8B42DE8A-B89A-4824-87C7-0FD2B27D7BDD}" srcOrd="2" destOrd="0" parTransId="{FB3D365E-A481-4C28-8B62-84DE86AE28C0}" sibTransId="{72D94C5C-7061-4126-B7DC-E0E4E427575E}"/>
    <dgm:cxn modelId="{8C1CD323-12AA-4317-9031-888CDFEE225B}" type="presOf" srcId="{C104A776-D171-4EF3-938E-825CDED98367}" destId="{3E601CCB-4164-49F3-A229-D39DAD14D715}" srcOrd="0" destOrd="0" presId="urn:microsoft.com/office/officeart/2005/8/layout/vList3#2"/>
    <dgm:cxn modelId="{144CBA58-8768-4F8A-8D85-00D1A992AFBC}" type="presOf" srcId="{AD4687CB-6BD2-4059-9799-A5CEDDD88B7F}" destId="{7DC8CB7C-2C87-4B3C-B644-DCA92503F37D}" srcOrd="0" destOrd="2" presId="urn:microsoft.com/office/officeart/2005/8/layout/vList3#2"/>
    <dgm:cxn modelId="{D0057B7B-BE6D-4072-B15D-B045DFD5B956}" srcId="{90C7AAEF-DFE7-4E59-A612-BEB6A8E83F69}" destId="{7F6CFCF5-6640-4024-A47C-1548FDFBB66A}" srcOrd="2" destOrd="0" parTransId="{C8983D58-D7C5-460B-8E85-4F99453FD32F}" sibTransId="{D3F59C5D-EECB-44CB-B35B-37A81C9179F6}"/>
    <dgm:cxn modelId="{33D81287-A6A9-4355-955E-89E7A5291F0D}" type="presOf" srcId="{03E01C74-8468-49ED-B017-D6C108348F89}" destId="{7DC8CB7C-2C87-4B3C-B644-DCA92503F37D}" srcOrd="0" destOrd="1" presId="urn:microsoft.com/office/officeart/2005/8/layout/vList3#2"/>
    <dgm:cxn modelId="{D4B3E68B-BB26-44EA-8DEA-168BA00950EE}" srcId="{84D05B93-5A31-403B-9E7E-E5033D3FCE22}" destId="{C104A776-D171-4EF3-938E-825CDED98367}" srcOrd="0" destOrd="0" parTransId="{D6C65FB6-9E33-4007-B7E7-5004CA93C337}" sibTransId="{9EE15769-31A9-464E-8207-879BCEE36688}"/>
    <dgm:cxn modelId="{35F0CF8C-4778-44D8-A018-B26DD48F2535}" type="presOf" srcId="{84D05B93-5A31-403B-9E7E-E5033D3FCE22}" destId="{EF316A97-48F3-43BF-92DF-1B058AB35835}" srcOrd="0" destOrd="0" presId="urn:microsoft.com/office/officeart/2005/8/layout/vList3#2"/>
    <dgm:cxn modelId="{B278FFA6-9895-461F-89C9-D136D701C316}" type="presOf" srcId="{8B42DE8A-B89A-4824-87C7-0FD2B27D7BDD}" destId="{3E601CCB-4164-49F3-A229-D39DAD14D715}" srcOrd="0" destOrd="3" presId="urn:microsoft.com/office/officeart/2005/8/layout/vList3#2"/>
    <dgm:cxn modelId="{D455F2BB-7C01-4D38-B842-2A6B12958ECB}" type="presOf" srcId="{0A50AA12-A717-4123-AEB7-1708BD5B4362}" destId="{3E601CCB-4164-49F3-A229-D39DAD14D715}" srcOrd="0" destOrd="1" presId="urn:microsoft.com/office/officeart/2005/8/layout/vList3#2"/>
    <dgm:cxn modelId="{CD70C5CF-A60E-406F-B5BC-4E76EAE429EE}" srcId="{C104A776-D171-4EF3-938E-825CDED98367}" destId="{0A50AA12-A717-4123-AEB7-1708BD5B4362}" srcOrd="0" destOrd="0" parTransId="{50036CF1-431A-471A-943F-CA13D7D43E56}" sibTransId="{04CCFA9B-CE7D-4413-BCD3-AB15EAB525FB}"/>
    <dgm:cxn modelId="{D62AA0E5-6F6E-4941-881D-DF4A29CA67DB}" srcId="{84D05B93-5A31-403B-9E7E-E5033D3FCE22}" destId="{90C7AAEF-DFE7-4E59-A612-BEB6A8E83F69}" srcOrd="1" destOrd="0" parTransId="{9DC7CD8B-C4B6-4EF6-8C24-BEDB9A926C5A}" sibTransId="{150814B4-C4AB-4EFC-97E7-950EA7FF3316}"/>
    <dgm:cxn modelId="{294F25F4-5375-4B8E-A922-92B0EE510E0E}" type="presOf" srcId="{74336AA5-DFAF-492C-B7E0-07F603B704C2}" destId="{3E601CCB-4164-49F3-A229-D39DAD14D715}" srcOrd="0" destOrd="2" presId="urn:microsoft.com/office/officeart/2005/8/layout/vList3#2"/>
    <dgm:cxn modelId="{0A57FC69-1B36-4AF6-9212-2AE91102A495}" type="presParOf" srcId="{EF316A97-48F3-43BF-92DF-1B058AB35835}" destId="{9498BB77-81FD-4626-AD93-D365C10276CE}" srcOrd="0" destOrd="0" presId="urn:microsoft.com/office/officeart/2005/8/layout/vList3#2"/>
    <dgm:cxn modelId="{5FE312D1-1417-4CF6-B048-D089F3B44055}" type="presParOf" srcId="{9498BB77-81FD-4626-AD93-D365C10276CE}" destId="{A5E3BF1F-9E22-4EF9-875C-DEFE3CA5FDA3}" srcOrd="0" destOrd="0" presId="urn:microsoft.com/office/officeart/2005/8/layout/vList3#2"/>
    <dgm:cxn modelId="{8C9B9B2B-6B00-4B27-925C-77CC54A29164}" type="presParOf" srcId="{9498BB77-81FD-4626-AD93-D365C10276CE}" destId="{3E601CCB-4164-49F3-A229-D39DAD14D715}" srcOrd="1" destOrd="0" presId="urn:microsoft.com/office/officeart/2005/8/layout/vList3#2"/>
    <dgm:cxn modelId="{F44D5BC2-CE9A-4100-8FC6-59DA013EAB97}" type="presParOf" srcId="{EF316A97-48F3-43BF-92DF-1B058AB35835}" destId="{A402B147-148A-4121-857C-64B1400EEDBD}" srcOrd="1" destOrd="0" presId="urn:microsoft.com/office/officeart/2005/8/layout/vList3#2"/>
    <dgm:cxn modelId="{35D71CFB-8123-4B56-8B94-D10A374CC3C7}" type="presParOf" srcId="{EF316A97-48F3-43BF-92DF-1B058AB35835}" destId="{8D954328-5902-4C5F-905F-26B7799BACD9}" srcOrd="2" destOrd="0" presId="urn:microsoft.com/office/officeart/2005/8/layout/vList3#2"/>
    <dgm:cxn modelId="{3734E1BF-CD34-4678-8F8C-4FD605B4BC73}" type="presParOf" srcId="{8D954328-5902-4C5F-905F-26B7799BACD9}" destId="{02830AB4-7889-4C3D-8A67-F45B0B17CB74}" srcOrd="0" destOrd="0" presId="urn:microsoft.com/office/officeart/2005/8/layout/vList3#2"/>
    <dgm:cxn modelId="{C9E973CD-4088-41BB-9058-025BFC6F5C10}" type="presParOf" srcId="{8D954328-5902-4C5F-905F-26B7799BACD9}" destId="{7DC8CB7C-2C87-4B3C-B644-DCA92503F37D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560AE6-25E5-46D9-82E7-81B63C3E709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A3CE22-5398-4F9B-92A2-C2479525C8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none"/>
            <a:t>2. </a:t>
          </a:r>
          <a:r>
            <a:rPr lang="en-US" b="0" u="none"/>
            <a:t>Identify source(s) of Data</a:t>
          </a:r>
        </a:p>
      </dgm:t>
    </dgm:pt>
    <dgm:pt modelId="{AD58933D-8A7F-4245-A731-CDE10E15AE19}" type="parTrans" cxnId="{D352C24C-61FB-42F7-805A-5B7FC8B52262}">
      <dgm:prSet/>
      <dgm:spPr/>
      <dgm:t>
        <a:bodyPr/>
        <a:lstStyle/>
        <a:p>
          <a:endParaRPr lang="en-US" b="1" u="none"/>
        </a:p>
      </dgm:t>
    </dgm:pt>
    <dgm:pt modelId="{6E55BAC5-9D25-4F06-9F02-6B65E2754926}" type="sibTrans" cxnId="{D352C24C-61FB-42F7-805A-5B7FC8B52262}">
      <dgm:prSet phldrT="1"/>
      <dgm:spPr/>
      <dgm:t>
        <a:bodyPr/>
        <a:lstStyle/>
        <a:p>
          <a:endParaRPr lang="en-US" b="1" u="none"/>
        </a:p>
      </dgm:t>
    </dgm:pt>
    <dgm:pt modelId="{34C5218B-9D04-4144-8A8D-F365F3C5C6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none"/>
            <a:t>4. </a:t>
          </a:r>
          <a:r>
            <a:rPr lang="en-US" b="0" u="none"/>
            <a:t>Storage &amp; Access</a:t>
          </a:r>
        </a:p>
      </dgm:t>
    </dgm:pt>
    <dgm:pt modelId="{B830913A-2007-4315-9F49-D532DFED5F8B}" type="parTrans" cxnId="{0EEAF550-953B-402F-B766-161B980ADACB}">
      <dgm:prSet/>
      <dgm:spPr/>
      <dgm:t>
        <a:bodyPr/>
        <a:lstStyle/>
        <a:p>
          <a:endParaRPr lang="en-US" b="1" u="none"/>
        </a:p>
      </dgm:t>
    </dgm:pt>
    <dgm:pt modelId="{00D8F22B-4F5C-407B-816E-272AB1AC80CF}" type="sibTrans" cxnId="{0EEAF550-953B-402F-B766-161B980ADACB}">
      <dgm:prSet phldrT="2"/>
      <dgm:spPr/>
      <dgm:t>
        <a:bodyPr/>
        <a:lstStyle/>
        <a:p>
          <a:endParaRPr lang="en-US" b="1" u="none"/>
        </a:p>
      </dgm:t>
    </dgm:pt>
    <dgm:pt modelId="{B419A535-7C85-4787-9AC1-E906A18482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none"/>
            <a:t>5. </a:t>
          </a:r>
          <a:r>
            <a:rPr lang="en-US" b="0" u="none"/>
            <a:t>Processing</a:t>
          </a:r>
        </a:p>
      </dgm:t>
    </dgm:pt>
    <dgm:pt modelId="{5633FDBE-9C61-4861-83E4-53A87F41E444}" type="parTrans" cxnId="{BAA3027B-9BCC-48CF-B0DA-A99589ADBFA9}">
      <dgm:prSet/>
      <dgm:spPr/>
      <dgm:t>
        <a:bodyPr/>
        <a:lstStyle/>
        <a:p>
          <a:endParaRPr lang="en-US" b="1" u="none"/>
        </a:p>
      </dgm:t>
    </dgm:pt>
    <dgm:pt modelId="{BBE2BECF-D26D-4C4A-BADA-D1F24423EE46}" type="sibTrans" cxnId="{BAA3027B-9BCC-48CF-B0DA-A99589ADBFA9}">
      <dgm:prSet phldrT="3"/>
      <dgm:spPr/>
      <dgm:t>
        <a:bodyPr/>
        <a:lstStyle/>
        <a:p>
          <a:endParaRPr lang="en-US" b="1" u="none"/>
        </a:p>
      </dgm:t>
    </dgm:pt>
    <dgm:pt modelId="{C21B3FDE-68A5-45C1-8F11-DD0E6B9DC6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none"/>
            <a:t>6. </a:t>
          </a:r>
          <a:r>
            <a:rPr lang="en-US" b="0" u="none"/>
            <a:t>Visualization</a:t>
          </a:r>
        </a:p>
      </dgm:t>
    </dgm:pt>
    <dgm:pt modelId="{EB4062BB-4D0F-4716-A093-BAEF6A138DD7}" type="parTrans" cxnId="{09441C64-9D52-42BA-A1A6-C1EF7AB3651D}">
      <dgm:prSet/>
      <dgm:spPr/>
      <dgm:t>
        <a:bodyPr/>
        <a:lstStyle/>
        <a:p>
          <a:endParaRPr lang="en-US" b="1" u="none"/>
        </a:p>
      </dgm:t>
    </dgm:pt>
    <dgm:pt modelId="{D6DBCE5D-ECD9-4549-AD0C-D9298A608DB7}" type="sibTrans" cxnId="{09441C64-9D52-42BA-A1A6-C1EF7AB3651D}">
      <dgm:prSet phldrT="4"/>
      <dgm:spPr/>
      <dgm:t>
        <a:bodyPr/>
        <a:lstStyle/>
        <a:p>
          <a:endParaRPr lang="en-US" b="1" u="none"/>
        </a:p>
      </dgm:t>
    </dgm:pt>
    <dgm:pt modelId="{EFD00CE4-E353-475D-91D4-BFB05A26BD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none"/>
            <a:t>3. </a:t>
          </a:r>
          <a:r>
            <a:rPr lang="en-US" b="0" u="none"/>
            <a:t>Data Integration</a:t>
          </a:r>
        </a:p>
      </dgm:t>
    </dgm:pt>
    <dgm:pt modelId="{DB0291F1-58A0-47D9-BF0F-C728BBAA7121}" type="parTrans" cxnId="{9AB828BE-2E99-412D-9B1F-2C8E3CF37949}">
      <dgm:prSet/>
      <dgm:spPr/>
      <dgm:t>
        <a:bodyPr/>
        <a:lstStyle/>
        <a:p>
          <a:endParaRPr lang="en-US" b="1" u="none"/>
        </a:p>
      </dgm:t>
    </dgm:pt>
    <dgm:pt modelId="{376AB497-9515-464C-A50D-A6293E5F1F30}" type="sibTrans" cxnId="{9AB828BE-2E99-412D-9B1F-2C8E3CF37949}">
      <dgm:prSet/>
      <dgm:spPr/>
      <dgm:t>
        <a:bodyPr/>
        <a:lstStyle/>
        <a:p>
          <a:endParaRPr lang="en-US" b="1" u="none"/>
        </a:p>
      </dgm:t>
    </dgm:pt>
    <dgm:pt modelId="{5DA149E7-21C2-4F50-9514-9CCD766E24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none"/>
            <a:t>1. </a:t>
          </a:r>
          <a:r>
            <a:rPr lang="en-US" b="0" u="none"/>
            <a:t>Defining Objective</a:t>
          </a:r>
        </a:p>
      </dgm:t>
    </dgm:pt>
    <dgm:pt modelId="{449251D2-17DD-4DC9-8A20-D19C280AC6C1}" type="parTrans" cxnId="{F5782245-315B-4DCC-8FCC-F786CCB7BC96}">
      <dgm:prSet/>
      <dgm:spPr/>
      <dgm:t>
        <a:bodyPr/>
        <a:lstStyle/>
        <a:p>
          <a:endParaRPr lang="en-US" b="1" u="none"/>
        </a:p>
      </dgm:t>
    </dgm:pt>
    <dgm:pt modelId="{AAC298DC-B2EE-4DB9-B1E2-316CA1B24DE5}" type="sibTrans" cxnId="{F5782245-315B-4DCC-8FCC-F786CCB7BC96}">
      <dgm:prSet/>
      <dgm:spPr/>
      <dgm:t>
        <a:bodyPr/>
        <a:lstStyle/>
        <a:p>
          <a:endParaRPr lang="en-US" b="1" u="none"/>
        </a:p>
      </dgm:t>
    </dgm:pt>
    <dgm:pt modelId="{D663C992-7279-46F5-97C8-351F221C08E1}" type="pres">
      <dgm:prSet presAssocID="{80560AE6-25E5-46D9-82E7-81B63C3E7092}" presName="root" presStyleCnt="0">
        <dgm:presLayoutVars>
          <dgm:dir/>
          <dgm:resizeHandles val="exact"/>
        </dgm:presLayoutVars>
      </dgm:prSet>
      <dgm:spPr/>
    </dgm:pt>
    <dgm:pt modelId="{77BE6DCA-A019-4183-9950-2368A888CEAC}" type="pres">
      <dgm:prSet presAssocID="{5DA149E7-21C2-4F50-9514-9CCD766E240E}" presName="compNode" presStyleCnt="0"/>
      <dgm:spPr/>
    </dgm:pt>
    <dgm:pt modelId="{758291FC-D9CF-431F-87C8-C022935BEA63}" type="pres">
      <dgm:prSet presAssocID="{5DA149E7-21C2-4F50-9514-9CCD766E240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84FC23E5-7BBE-47F1-8244-1342A677B21A}" type="pres">
      <dgm:prSet presAssocID="{5DA149E7-21C2-4F50-9514-9CCD766E240E}" presName="spaceRect" presStyleCnt="0"/>
      <dgm:spPr/>
    </dgm:pt>
    <dgm:pt modelId="{FF5EC01B-ADD0-4C1E-B205-19648D3B8EED}" type="pres">
      <dgm:prSet presAssocID="{5DA149E7-21C2-4F50-9514-9CCD766E240E}" presName="textRect" presStyleLbl="revTx" presStyleIdx="0" presStyleCnt="6">
        <dgm:presLayoutVars>
          <dgm:chMax val="1"/>
          <dgm:chPref val="1"/>
        </dgm:presLayoutVars>
      </dgm:prSet>
      <dgm:spPr/>
    </dgm:pt>
    <dgm:pt modelId="{ABA01450-8349-4C95-9D7C-16F66C688B8F}" type="pres">
      <dgm:prSet presAssocID="{AAC298DC-B2EE-4DB9-B1E2-316CA1B24DE5}" presName="sibTrans" presStyleCnt="0"/>
      <dgm:spPr/>
    </dgm:pt>
    <dgm:pt modelId="{4BCE647C-3160-4638-98EC-6BC7FCD6C294}" type="pres">
      <dgm:prSet presAssocID="{B9A3CE22-5398-4F9B-92A2-C2479525C874}" presName="compNode" presStyleCnt="0"/>
      <dgm:spPr/>
    </dgm:pt>
    <dgm:pt modelId="{BB7D945F-2046-4A37-9893-D7F6C63ED878}" type="pres">
      <dgm:prSet presAssocID="{B9A3CE22-5398-4F9B-92A2-C2479525C87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E25E085-872F-455E-8DCD-B852394FC58D}" type="pres">
      <dgm:prSet presAssocID="{B9A3CE22-5398-4F9B-92A2-C2479525C874}" presName="spaceRect" presStyleCnt="0"/>
      <dgm:spPr/>
    </dgm:pt>
    <dgm:pt modelId="{245EA510-3E79-4F55-824E-3C32E1C6C5EA}" type="pres">
      <dgm:prSet presAssocID="{B9A3CE22-5398-4F9B-92A2-C2479525C874}" presName="textRect" presStyleLbl="revTx" presStyleIdx="1" presStyleCnt="6">
        <dgm:presLayoutVars>
          <dgm:chMax val="1"/>
          <dgm:chPref val="1"/>
        </dgm:presLayoutVars>
      </dgm:prSet>
      <dgm:spPr/>
    </dgm:pt>
    <dgm:pt modelId="{A1081C32-1608-4B00-A910-DD3E514A9B1E}" type="pres">
      <dgm:prSet presAssocID="{6E55BAC5-9D25-4F06-9F02-6B65E2754926}" presName="sibTrans" presStyleCnt="0"/>
      <dgm:spPr/>
    </dgm:pt>
    <dgm:pt modelId="{0B6D00D9-5767-4F11-A305-CC98A4E49D57}" type="pres">
      <dgm:prSet presAssocID="{EFD00CE4-E353-475D-91D4-BFB05A26BD10}" presName="compNode" presStyleCnt="0"/>
      <dgm:spPr/>
    </dgm:pt>
    <dgm:pt modelId="{7B50E87F-26A3-455F-B104-D03B93612884}" type="pres">
      <dgm:prSet presAssocID="{EFD00CE4-E353-475D-91D4-BFB05A26BD1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9233DC0-226C-4E7F-8564-71D0F77E4337}" type="pres">
      <dgm:prSet presAssocID="{EFD00CE4-E353-475D-91D4-BFB05A26BD10}" presName="spaceRect" presStyleCnt="0"/>
      <dgm:spPr/>
    </dgm:pt>
    <dgm:pt modelId="{6F51CCE4-275C-4B81-A968-F031AB552C19}" type="pres">
      <dgm:prSet presAssocID="{EFD00CE4-E353-475D-91D4-BFB05A26BD10}" presName="textRect" presStyleLbl="revTx" presStyleIdx="2" presStyleCnt="6">
        <dgm:presLayoutVars>
          <dgm:chMax val="1"/>
          <dgm:chPref val="1"/>
        </dgm:presLayoutVars>
      </dgm:prSet>
      <dgm:spPr/>
    </dgm:pt>
    <dgm:pt modelId="{0042685B-32D3-4B99-8811-44A6A0AC9E8F}" type="pres">
      <dgm:prSet presAssocID="{376AB497-9515-464C-A50D-A6293E5F1F30}" presName="sibTrans" presStyleCnt="0"/>
      <dgm:spPr/>
    </dgm:pt>
    <dgm:pt modelId="{0DC47C3D-287F-491D-82E3-1BE8A986C9FE}" type="pres">
      <dgm:prSet presAssocID="{34C5218B-9D04-4144-8A8D-F365F3C5C640}" presName="compNode" presStyleCnt="0"/>
      <dgm:spPr/>
    </dgm:pt>
    <dgm:pt modelId="{238B6159-1396-432E-8AA2-4AC2D99D4F4D}" type="pres">
      <dgm:prSet presAssocID="{34C5218B-9D04-4144-8A8D-F365F3C5C64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load1"/>
        </a:ext>
      </dgm:extLst>
    </dgm:pt>
    <dgm:pt modelId="{1C940424-ADBE-4488-94E3-C07F8E429134}" type="pres">
      <dgm:prSet presAssocID="{34C5218B-9D04-4144-8A8D-F365F3C5C640}" presName="spaceRect" presStyleCnt="0"/>
      <dgm:spPr/>
    </dgm:pt>
    <dgm:pt modelId="{289E15DF-2F07-4349-A506-57C6847016FB}" type="pres">
      <dgm:prSet presAssocID="{34C5218B-9D04-4144-8A8D-F365F3C5C640}" presName="textRect" presStyleLbl="revTx" presStyleIdx="3" presStyleCnt="6">
        <dgm:presLayoutVars>
          <dgm:chMax val="1"/>
          <dgm:chPref val="1"/>
        </dgm:presLayoutVars>
      </dgm:prSet>
      <dgm:spPr/>
    </dgm:pt>
    <dgm:pt modelId="{5F70373D-7DAF-4094-9CAD-AAE10B19C4E6}" type="pres">
      <dgm:prSet presAssocID="{00D8F22B-4F5C-407B-816E-272AB1AC80CF}" presName="sibTrans" presStyleCnt="0"/>
      <dgm:spPr/>
    </dgm:pt>
    <dgm:pt modelId="{60F6A17E-EB53-4E85-A128-9AB85B0EC698}" type="pres">
      <dgm:prSet presAssocID="{B419A535-7C85-4787-9AC1-E906A1848293}" presName="compNode" presStyleCnt="0"/>
      <dgm:spPr/>
    </dgm:pt>
    <dgm:pt modelId="{B3D28976-71A8-4616-A04A-EF0FF81872FB}" type="pres">
      <dgm:prSet presAssocID="{B419A535-7C85-4787-9AC1-E906A184829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9903412A-CFC4-4149-8EFD-F59252341191}" type="pres">
      <dgm:prSet presAssocID="{B419A535-7C85-4787-9AC1-E906A1848293}" presName="spaceRect" presStyleCnt="0"/>
      <dgm:spPr/>
    </dgm:pt>
    <dgm:pt modelId="{C54A2056-0F89-4CB1-9219-C083B18A0B2B}" type="pres">
      <dgm:prSet presAssocID="{B419A535-7C85-4787-9AC1-E906A1848293}" presName="textRect" presStyleLbl="revTx" presStyleIdx="4" presStyleCnt="6">
        <dgm:presLayoutVars>
          <dgm:chMax val="1"/>
          <dgm:chPref val="1"/>
        </dgm:presLayoutVars>
      </dgm:prSet>
      <dgm:spPr/>
    </dgm:pt>
    <dgm:pt modelId="{5416D566-FFCB-41AE-9E39-C64455B8CEA7}" type="pres">
      <dgm:prSet presAssocID="{BBE2BECF-D26D-4C4A-BADA-D1F24423EE46}" presName="sibTrans" presStyleCnt="0"/>
      <dgm:spPr/>
    </dgm:pt>
    <dgm:pt modelId="{C403F522-6672-48BD-BEC1-53901B143CA0}" type="pres">
      <dgm:prSet presAssocID="{C21B3FDE-68A5-45C1-8F11-DD0E6B9DC6DE}" presName="compNode" presStyleCnt="0"/>
      <dgm:spPr/>
    </dgm:pt>
    <dgm:pt modelId="{54D95808-0F39-4AE0-B971-F51C0A89C31A}" type="pres">
      <dgm:prSet presAssocID="{C21B3FDE-68A5-45C1-8F11-DD0E6B9DC6D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F1040DA-6097-4B3F-873D-98069AE86C01}" type="pres">
      <dgm:prSet presAssocID="{C21B3FDE-68A5-45C1-8F11-DD0E6B9DC6DE}" presName="spaceRect" presStyleCnt="0"/>
      <dgm:spPr/>
    </dgm:pt>
    <dgm:pt modelId="{BC9B1586-6585-42E3-AFC7-295A2CC3CE37}" type="pres">
      <dgm:prSet presAssocID="{C21B3FDE-68A5-45C1-8F11-DD0E6B9DC6D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AEE7F00-FD77-4FF7-ADCB-78F9D881BCFD}" type="presOf" srcId="{B419A535-7C85-4787-9AC1-E906A1848293}" destId="{C54A2056-0F89-4CB1-9219-C083B18A0B2B}" srcOrd="0" destOrd="0" presId="urn:microsoft.com/office/officeart/2018/2/layout/IconLabelList"/>
    <dgm:cxn modelId="{E1442A5C-A8E3-4F68-8340-A9873C810A57}" type="presOf" srcId="{5DA149E7-21C2-4F50-9514-9CCD766E240E}" destId="{FF5EC01B-ADD0-4C1E-B205-19648D3B8EED}" srcOrd="0" destOrd="0" presId="urn:microsoft.com/office/officeart/2018/2/layout/IconLabelList"/>
    <dgm:cxn modelId="{09441C64-9D52-42BA-A1A6-C1EF7AB3651D}" srcId="{80560AE6-25E5-46D9-82E7-81B63C3E7092}" destId="{C21B3FDE-68A5-45C1-8F11-DD0E6B9DC6DE}" srcOrd="5" destOrd="0" parTransId="{EB4062BB-4D0F-4716-A093-BAEF6A138DD7}" sibTransId="{D6DBCE5D-ECD9-4549-AD0C-D9298A608DB7}"/>
    <dgm:cxn modelId="{F5782245-315B-4DCC-8FCC-F786CCB7BC96}" srcId="{80560AE6-25E5-46D9-82E7-81B63C3E7092}" destId="{5DA149E7-21C2-4F50-9514-9CCD766E240E}" srcOrd="0" destOrd="0" parTransId="{449251D2-17DD-4DC9-8A20-D19C280AC6C1}" sibTransId="{AAC298DC-B2EE-4DB9-B1E2-316CA1B24DE5}"/>
    <dgm:cxn modelId="{6BCA976C-BAFE-4399-A007-5E80E58EBE4D}" type="presOf" srcId="{C21B3FDE-68A5-45C1-8F11-DD0E6B9DC6DE}" destId="{BC9B1586-6585-42E3-AFC7-295A2CC3CE37}" srcOrd="0" destOrd="0" presId="urn:microsoft.com/office/officeart/2018/2/layout/IconLabelList"/>
    <dgm:cxn modelId="{D352C24C-61FB-42F7-805A-5B7FC8B52262}" srcId="{80560AE6-25E5-46D9-82E7-81B63C3E7092}" destId="{B9A3CE22-5398-4F9B-92A2-C2479525C874}" srcOrd="1" destOrd="0" parTransId="{AD58933D-8A7F-4245-A731-CDE10E15AE19}" sibTransId="{6E55BAC5-9D25-4F06-9F02-6B65E2754926}"/>
    <dgm:cxn modelId="{0EEAF550-953B-402F-B766-161B980ADACB}" srcId="{80560AE6-25E5-46D9-82E7-81B63C3E7092}" destId="{34C5218B-9D04-4144-8A8D-F365F3C5C640}" srcOrd="3" destOrd="0" parTransId="{B830913A-2007-4315-9F49-D532DFED5F8B}" sibTransId="{00D8F22B-4F5C-407B-816E-272AB1AC80CF}"/>
    <dgm:cxn modelId="{BAA3027B-9BCC-48CF-B0DA-A99589ADBFA9}" srcId="{80560AE6-25E5-46D9-82E7-81B63C3E7092}" destId="{B419A535-7C85-4787-9AC1-E906A1848293}" srcOrd="4" destOrd="0" parTransId="{5633FDBE-9C61-4861-83E4-53A87F41E444}" sibTransId="{BBE2BECF-D26D-4C4A-BADA-D1F24423EE46}"/>
    <dgm:cxn modelId="{0153289A-195C-4804-B464-8FF29687D9F2}" type="presOf" srcId="{34C5218B-9D04-4144-8A8D-F365F3C5C640}" destId="{289E15DF-2F07-4349-A506-57C6847016FB}" srcOrd="0" destOrd="0" presId="urn:microsoft.com/office/officeart/2018/2/layout/IconLabelList"/>
    <dgm:cxn modelId="{D05E7B9F-B323-4950-89B1-2F8DB1525484}" type="presOf" srcId="{EFD00CE4-E353-475D-91D4-BFB05A26BD10}" destId="{6F51CCE4-275C-4B81-A968-F031AB552C19}" srcOrd="0" destOrd="0" presId="urn:microsoft.com/office/officeart/2018/2/layout/IconLabelList"/>
    <dgm:cxn modelId="{84C7E7A0-A3CD-41E5-9E3D-922DBD9FB1A9}" type="presOf" srcId="{B9A3CE22-5398-4F9B-92A2-C2479525C874}" destId="{245EA510-3E79-4F55-824E-3C32E1C6C5EA}" srcOrd="0" destOrd="0" presId="urn:microsoft.com/office/officeart/2018/2/layout/IconLabelList"/>
    <dgm:cxn modelId="{9AB828BE-2E99-412D-9B1F-2C8E3CF37949}" srcId="{80560AE6-25E5-46D9-82E7-81B63C3E7092}" destId="{EFD00CE4-E353-475D-91D4-BFB05A26BD10}" srcOrd="2" destOrd="0" parTransId="{DB0291F1-58A0-47D9-BF0F-C728BBAA7121}" sibTransId="{376AB497-9515-464C-A50D-A6293E5F1F30}"/>
    <dgm:cxn modelId="{B41329FC-1462-45B1-B860-5B57E01175BD}" type="presOf" srcId="{80560AE6-25E5-46D9-82E7-81B63C3E7092}" destId="{D663C992-7279-46F5-97C8-351F221C08E1}" srcOrd="0" destOrd="0" presId="urn:microsoft.com/office/officeart/2018/2/layout/IconLabelList"/>
    <dgm:cxn modelId="{95396140-69D9-48F8-8E35-2A45F2C45C72}" type="presParOf" srcId="{D663C992-7279-46F5-97C8-351F221C08E1}" destId="{77BE6DCA-A019-4183-9950-2368A888CEAC}" srcOrd="0" destOrd="0" presId="urn:microsoft.com/office/officeart/2018/2/layout/IconLabelList"/>
    <dgm:cxn modelId="{908C8A71-A9CC-422A-99F5-642AF59DC4F4}" type="presParOf" srcId="{77BE6DCA-A019-4183-9950-2368A888CEAC}" destId="{758291FC-D9CF-431F-87C8-C022935BEA63}" srcOrd="0" destOrd="0" presId="urn:microsoft.com/office/officeart/2018/2/layout/IconLabelList"/>
    <dgm:cxn modelId="{8D026545-ACDA-4755-8EDF-EABE41D8885F}" type="presParOf" srcId="{77BE6DCA-A019-4183-9950-2368A888CEAC}" destId="{84FC23E5-7BBE-47F1-8244-1342A677B21A}" srcOrd="1" destOrd="0" presId="urn:microsoft.com/office/officeart/2018/2/layout/IconLabelList"/>
    <dgm:cxn modelId="{920511E7-7FAE-483B-9ECE-4FE24F0CD97C}" type="presParOf" srcId="{77BE6DCA-A019-4183-9950-2368A888CEAC}" destId="{FF5EC01B-ADD0-4C1E-B205-19648D3B8EED}" srcOrd="2" destOrd="0" presId="urn:microsoft.com/office/officeart/2018/2/layout/IconLabelList"/>
    <dgm:cxn modelId="{1EBF2D80-FABF-4FD0-93BE-6E39904AAF07}" type="presParOf" srcId="{D663C992-7279-46F5-97C8-351F221C08E1}" destId="{ABA01450-8349-4C95-9D7C-16F66C688B8F}" srcOrd="1" destOrd="0" presId="urn:microsoft.com/office/officeart/2018/2/layout/IconLabelList"/>
    <dgm:cxn modelId="{2F81151F-7500-4D65-9CFA-6AFA85EC4468}" type="presParOf" srcId="{D663C992-7279-46F5-97C8-351F221C08E1}" destId="{4BCE647C-3160-4638-98EC-6BC7FCD6C294}" srcOrd="2" destOrd="0" presId="urn:microsoft.com/office/officeart/2018/2/layout/IconLabelList"/>
    <dgm:cxn modelId="{BA5C4A88-AB13-484F-8B07-C237D2E9CEA2}" type="presParOf" srcId="{4BCE647C-3160-4638-98EC-6BC7FCD6C294}" destId="{BB7D945F-2046-4A37-9893-D7F6C63ED878}" srcOrd="0" destOrd="0" presId="urn:microsoft.com/office/officeart/2018/2/layout/IconLabelList"/>
    <dgm:cxn modelId="{71065A09-2B72-4513-9660-E78CAF733276}" type="presParOf" srcId="{4BCE647C-3160-4638-98EC-6BC7FCD6C294}" destId="{2E25E085-872F-455E-8DCD-B852394FC58D}" srcOrd="1" destOrd="0" presId="urn:microsoft.com/office/officeart/2018/2/layout/IconLabelList"/>
    <dgm:cxn modelId="{C05FA1DB-9C46-4712-A796-DA9B06B44563}" type="presParOf" srcId="{4BCE647C-3160-4638-98EC-6BC7FCD6C294}" destId="{245EA510-3E79-4F55-824E-3C32E1C6C5EA}" srcOrd="2" destOrd="0" presId="urn:microsoft.com/office/officeart/2018/2/layout/IconLabelList"/>
    <dgm:cxn modelId="{E86367D2-5DBF-4466-B3CB-D100ACD89034}" type="presParOf" srcId="{D663C992-7279-46F5-97C8-351F221C08E1}" destId="{A1081C32-1608-4B00-A910-DD3E514A9B1E}" srcOrd="3" destOrd="0" presId="urn:microsoft.com/office/officeart/2018/2/layout/IconLabelList"/>
    <dgm:cxn modelId="{6AF26DE5-1FE6-4E5E-A90B-976001F0E768}" type="presParOf" srcId="{D663C992-7279-46F5-97C8-351F221C08E1}" destId="{0B6D00D9-5767-4F11-A305-CC98A4E49D57}" srcOrd="4" destOrd="0" presId="urn:microsoft.com/office/officeart/2018/2/layout/IconLabelList"/>
    <dgm:cxn modelId="{911955A0-9FAA-44D8-AB67-FCA15B3820FC}" type="presParOf" srcId="{0B6D00D9-5767-4F11-A305-CC98A4E49D57}" destId="{7B50E87F-26A3-455F-B104-D03B93612884}" srcOrd="0" destOrd="0" presId="urn:microsoft.com/office/officeart/2018/2/layout/IconLabelList"/>
    <dgm:cxn modelId="{92F1EBB4-CE06-4D68-B2FC-93C92D9674F9}" type="presParOf" srcId="{0B6D00D9-5767-4F11-A305-CC98A4E49D57}" destId="{A9233DC0-226C-4E7F-8564-71D0F77E4337}" srcOrd="1" destOrd="0" presId="urn:microsoft.com/office/officeart/2018/2/layout/IconLabelList"/>
    <dgm:cxn modelId="{C9C86CA8-C545-4B68-AE78-891EC8A3039C}" type="presParOf" srcId="{0B6D00D9-5767-4F11-A305-CC98A4E49D57}" destId="{6F51CCE4-275C-4B81-A968-F031AB552C19}" srcOrd="2" destOrd="0" presId="urn:microsoft.com/office/officeart/2018/2/layout/IconLabelList"/>
    <dgm:cxn modelId="{A94827E4-0DE8-4C8D-AE2A-D0929710265B}" type="presParOf" srcId="{D663C992-7279-46F5-97C8-351F221C08E1}" destId="{0042685B-32D3-4B99-8811-44A6A0AC9E8F}" srcOrd="5" destOrd="0" presId="urn:microsoft.com/office/officeart/2018/2/layout/IconLabelList"/>
    <dgm:cxn modelId="{8CD96BD1-C218-4B7C-9B6F-FEFD26CE8099}" type="presParOf" srcId="{D663C992-7279-46F5-97C8-351F221C08E1}" destId="{0DC47C3D-287F-491D-82E3-1BE8A986C9FE}" srcOrd="6" destOrd="0" presId="urn:microsoft.com/office/officeart/2018/2/layout/IconLabelList"/>
    <dgm:cxn modelId="{FB6EAEFE-DCF7-4D37-9A6D-A2E29E1F4F54}" type="presParOf" srcId="{0DC47C3D-287F-491D-82E3-1BE8A986C9FE}" destId="{238B6159-1396-432E-8AA2-4AC2D99D4F4D}" srcOrd="0" destOrd="0" presId="urn:microsoft.com/office/officeart/2018/2/layout/IconLabelList"/>
    <dgm:cxn modelId="{A8BC048F-9E93-45D7-88AA-417F8A41239D}" type="presParOf" srcId="{0DC47C3D-287F-491D-82E3-1BE8A986C9FE}" destId="{1C940424-ADBE-4488-94E3-C07F8E429134}" srcOrd="1" destOrd="0" presId="urn:microsoft.com/office/officeart/2018/2/layout/IconLabelList"/>
    <dgm:cxn modelId="{5BB7DC07-D816-4983-A00A-4873B3F8CEEF}" type="presParOf" srcId="{0DC47C3D-287F-491D-82E3-1BE8A986C9FE}" destId="{289E15DF-2F07-4349-A506-57C6847016FB}" srcOrd="2" destOrd="0" presId="urn:microsoft.com/office/officeart/2018/2/layout/IconLabelList"/>
    <dgm:cxn modelId="{531255C9-BC4A-4C33-BCEB-292912F0BE00}" type="presParOf" srcId="{D663C992-7279-46F5-97C8-351F221C08E1}" destId="{5F70373D-7DAF-4094-9CAD-AAE10B19C4E6}" srcOrd="7" destOrd="0" presId="urn:microsoft.com/office/officeart/2018/2/layout/IconLabelList"/>
    <dgm:cxn modelId="{17F73B2E-4FF7-4EEB-9816-F6B4D846AB1D}" type="presParOf" srcId="{D663C992-7279-46F5-97C8-351F221C08E1}" destId="{60F6A17E-EB53-4E85-A128-9AB85B0EC698}" srcOrd="8" destOrd="0" presId="urn:microsoft.com/office/officeart/2018/2/layout/IconLabelList"/>
    <dgm:cxn modelId="{19F61848-ED1B-4376-B14A-8C2E83A25063}" type="presParOf" srcId="{60F6A17E-EB53-4E85-A128-9AB85B0EC698}" destId="{B3D28976-71A8-4616-A04A-EF0FF81872FB}" srcOrd="0" destOrd="0" presId="urn:microsoft.com/office/officeart/2018/2/layout/IconLabelList"/>
    <dgm:cxn modelId="{731EB544-F44C-4D3B-8F83-D967A1E27875}" type="presParOf" srcId="{60F6A17E-EB53-4E85-A128-9AB85B0EC698}" destId="{9903412A-CFC4-4149-8EFD-F59252341191}" srcOrd="1" destOrd="0" presId="urn:microsoft.com/office/officeart/2018/2/layout/IconLabelList"/>
    <dgm:cxn modelId="{DDEF198D-9DB2-4A2E-B273-813071E09A72}" type="presParOf" srcId="{60F6A17E-EB53-4E85-A128-9AB85B0EC698}" destId="{C54A2056-0F89-4CB1-9219-C083B18A0B2B}" srcOrd="2" destOrd="0" presId="urn:microsoft.com/office/officeart/2018/2/layout/IconLabelList"/>
    <dgm:cxn modelId="{9AE7FAC8-FCC2-45E8-91EB-5BEE1F65785A}" type="presParOf" srcId="{D663C992-7279-46F5-97C8-351F221C08E1}" destId="{5416D566-FFCB-41AE-9E39-C64455B8CEA7}" srcOrd="9" destOrd="0" presId="urn:microsoft.com/office/officeart/2018/2/layout/IconLabelList"/>
    <dgm:cxn modelId="{D5027F75-1929-4F4F-B0EF-776AA642B7E5}" type="presParOf" srcId="{D663C992-7279-46F5-97C8-351F221C08E1}" destId="{C403F522-6672-48BD-BEC1-53901B143CA0}" srcOrd="10" destOrd="0" presId="urn:microsoft.com/office/officeart/2018/2/layout/IconLabelList"/>
    <dgm:cxn modelId="{41EBF1DD-4A31-4746-8ECD-EAEFD1EF4B23}" type="presParOf" srcId="{C403F522-6672-48BD-BEC1-53901B143CA0}" destId="{54D95808-0F39-4AE0-B971-F51C0A89C31A}" srcOrd="0" destOrd="0" presId="urn:microsoft.com/office/officeart/2018/2/layout/IconLabelList"/>
    <dgm:cxn modelId="{5482BF4C-73D0-44A9-88FE-49432424D901}" type="presParOf" srcId="{C403F522-6672-48BD-BEC1-53901B143CA0}" destId="{5F1040DA-6097-4B3F-873D-98069AE86C01}" srcOrd="1" destOrd="0" presId="urn:microsoft.com/office/officeart/2018/2/layout/IconLabelList"/>
    <dgm:cxn modelId="{F24857FA-5BCB-4E86-B83A-184D92576996}" type="presParOf" srcId="{C403F522-6672-48BD-BEC1-53901B143CA0}" destId="{BC9B1586-6585-42E3-AFC7-295A2CC3CE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D4757C-CBB5-47DE-AEFD-1FC6228E3C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7A2234-50C7-4E94-B3C2-F3260DFDCD1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Storage</a:t>
          </a:r>
          <a:r>
            <a:rPr lang="en-IN"/>
            <a:t> – HDFS –&gt; Azure Data Lake...</a:t>
          </a:r>
          <a:endParaRPr lang="en-US"/>
        </a:p>
      </dgm:t>
    </dgm:pt>
    <dgm:pt modelId="{442CFE56-349C-41CB-8821-7A8BA23A23F3}" type="parTrans" cxnId="{E1627184-0D13-40E0-A75D-87DC7C3668CF}">
      <dgm:prSet/>
      <dgm:spPr/>
      <dgm:t>
        <a:bodyPr/>
        <a:lstStyle/>
        <a:p>
          <a:endParaRPr lang="en-US"/>
        </a:p>
      </dgm:t>
    </dgm:pt>
    <dgm:pt modelId="{780780AD-0188-4063-BBA0-7358CD06811D}" type="sibTrans" cxnId="{E1627184-0D13-40E0-A75D-87DC7C3668CF}">
      <dgm:prSet/>
      <dgm:spPr/>
      <dgm:t>
        <a:bodyPr/>
        <a:lstStyle/>
        <a:p>
          <a:endParaRPr lang="en-US"/>
        </a:p>
      </dgm:t>
    </dgm:pt>
    <dgm:pt modelId="{22166F08-351F-4F8B-B7C9-18956F68B7A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Processing</a:t>
          </a:r>
          <a:r>
            <a:rPr lang="en-IN"/>
            <a:t> – Map Reduce –&gt; Azure Kubernetes cluster, Azure Synapse Analytics, Azure Databricks...</a:t>
          </a:r>
          <a:endParaRPr lang="en-US"/>
        </a:p>
      </dgm:t>
    </dgm:pt>
    <dgm:pt modelId="{C4564005-7F8E-4AA0-9A96-49F801D88E97}" type="parTrans" cxnId="{E9C53D7A-5930-46E2-9480-61CD961A06A0}">
      <dgm:prSet/>
      <dgm:spPr/>
      <dgm:t>
        <a:bodyPr/>
        <a:lstStyle/>
        <a:p>
          <a:endParaRPr lang="en-US"/>
        </a:p>
      </dgm:t>
    </dgm:pt>
    <dgm:pt modelId="{3D38FA08-C5B1-4A2D-BECA-D247E74AAF89}" type="sibTrans" cxnId="{E9C53D7A-5930-46E2-9480-61CD961A06A0}">
      <dgm:prSet/>
      <dgm:spPr/>
      <dgm:t>
        <a:bodyPr/>
        <a:lstStyle/>
        <a:p>
          <a:endParaRPr lang="en-US"/>
        </a:p>
      </dgm:t>
    </dgm:pt>
    <dgm:pt modelId="{05D15A88-6683-4475-90D2-A5EAAD1BE31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Resources elasticity </a:t>
          </a:r>
          <a:r>
            <a:rPr lang="en-IN"/>
            <a:t>-&gt; Create as you go via Automation scripts (Powershell, Ansible). That too Synapse take care of resource computation by itself “server as service”.</a:t>
          </a:r>
          <a:endParaRPr lang="en-US"/>
        </a:p>
      </dgm:t>
    </dgm:pt>
    <dgm:pt modelId="{0D36FA06-F365-401B-B2AD-D2B70BE4C777}" type="parTrans" cxnId="{2EFABE10-4B99-4983-9574-A56E90E4FC5A}">
      <dgm:prSet/>
      <dgm:spPr/>
      <dgm:t>
        <a:bodyPr/>
        <a:lstStyle/>
        <a:p>
          <a:endParaRPr lang="en-US"/>
        </a:p>
      </dgm:t>
    </dgm:pt>
    <dgm:pt modelId="{760BEAF6-426E-4C73-BE54-C48499C2EC76}" type="sibTrans" cxnId="{2EFABE10-4B99-4983-9574-A56E90E4FC5A}">
      <dgm:prSet/>
      <dgm:spPr/>
      <dgm:t>
        <a:bodyPr/>
        <a:lstStyle/>
        <a:p>
          <a:endParaRPr lang="en-US"/>
        </a:p>
      </dgm:t>
    </dgm:pt>
    <dgm:pt modelId="{A5FD2235-266F-4CBE-8A60-A00E10C8B5D2}" type="pres">
      <dgm:prSet presAssocID="{C4D4757C-CBB5-47DE-AEFD-1FC6228E3CC0}" presName="root" presStyleCnt="0">
        <dgm:presLayoutVars>
          <dgm:dir/>
          <dgm:resizeHandles val="exact"/>
        </dgm:presLayoutVars>
      </dgm:prSet>
      <dgm:spPr/>
    </dgm:pt>
    <dgm:pt modelId="{350BD592-D712-4DBF-B7CD-2B4A0CF7D2CA}" type="pres">
      <dgm:prSet presAssocID="{D17A2234-50C7-4E94-B3C2-F3260DFDCD14}" presName="compNode" presStyleCnt="0"/>
      <dgm:spPr/>
    </dgm:pt>
    <dgm:pt modelId="{20480921-E55B-46F3-B022-A553E6892A9C}" type="pres">
      <dgm:prSet presAssocID="{D17A2234-50C7-4E94-B3C2-F3260DFDCD14}" presName="bgRect" presStyleLbl="bgShp" presStyleIdx="0" presStyleCnt="3"/>
      <dgm:spPr/>
    </dgm:pt>
    <dgm:pt modelId="{D067AC2E-6DFE-4BF1-91D9-38ABC53E0E1E}" type="pres">
      <dgm:prSet presAssocID="{D17A2234-50C7-4E94-B3C2-F3260DFDCD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4D236E-3F14-4A9D-A0EA-B48EB20AF84C}" type="pres">
      <dgm:prSet presAssocID="{D17A2234-50C7-4E94-B3C2-F3260DFDCD14}" presName="spaceRect" presStyleCnt="0"/>
      <dgm:spPr/>
    </dgm:pt>
    <dgm:pt modelId="{5B5C1D54-D182-4987-A535-1645CDF9B4B4}" type="pres">
      <dgm:prSet presAssocID="{D17A2234-50C7-4E94-B3C2-F3260DFDCD14}" presName="parTx" presStyleLbl="revTx" presStyleIdx="0" presStyleCnt="3">
        <dgm:presLayoutVars>
          <dgm:chMax val="0"/>
          <dgm:chPref val="0"/>
        </dgm:presLayoutVars>
      </dgm:prSet>
      <dgm:spPr/>
    </dgm:pt>
    <dgm:pt modelId="{A193CE61-864B-42E0-AC09-97F63B724122}" type="pres">
      <dgm:prSet presAssocID="{780780AD-0188-4063-BBA0-7358CD06811D}" presName="sibTrans" presStyleCnt="0"/>
      <dgm:spPr/>
    </dgm:pt>
    <dgm:pt modelId="{E295C625-2ED2-4D89-AE2B-F92E3A40C23A}" type="pres">
      <dgm:prSet presAssocID="{22166F08-351F-4F8B-B7C9-18956F68B7AE}" presName="compNode" presStyleCnt="0"/>
      <dgm:spPr/>
    </dgm:pt>
    <dgm:pt modelId="{3CB7FC4A-1349-4F97-89A7-31EEF32F4F0B}" type="pres">
      <dgm:prSet presAssocID="{22166F08-351F-4F8B-B7C9-18956F68B7AE}" presName="bgRect" presStyleLbl="bgShp" presStyleIdx="1" presStyleCnt="3"/>
      <dgm:spPr/>
    </dgm:pt>
    <dgm:pt modelId="{9826E8B6-753F-4F17-B834-25E8D7FDD88A}" type="pres">
      <dgm:prSet presAssocID="{22166F08-351F-4F8B-B7C9-18956F68B7A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3B37C6A7-DFEA-42C0-BEA0-02D2D1D2A2C0}" type="pres">
      <dgm:prSet presAssocID="{22166F08-351F-4F8B-B7C9-18956F68B7AE}" presName="spaceRect" presStyleCnt="0"/>
      <dgm:spPr/>
    </dgm:pt>
    <dgm:pt modelId="{52FD9461-176D-4BD7-871C-2DE7732B8B1B}" type="pres">
      <dgm:prSet presAssocID="{22166F08-351F-4F8B-B7C9-18956F68B7AE}" presName="parTx" presStyleLbl="revTx" presStyleIdx="1" presStyleCnt="3">
        <dgm:presLayoutVars>
          <dgm:chMax val="0"/>
          <dgm:chPref val="0"/>
        </dgm:presLayoutVars>
      </dgm:prSet>
      <dgm:spPr/>
    </dgm:pt>
    <dgm:pt modelId="{9AE08D30-7DBD-475A-B274-B5EBAF7C0636}" type="pres">
      <dgm:prSet presAssocID="{3D38FA08-C5B1-4A2D-BECA-D247E74AAF89}" presName="sibTrans" presStyleCnt="0"/>
      <dgm:spPr/>
    </dgm:pt>
    <dgm:pt modelId="{337FA5C8-0D62-47CB-A58C-2781C61FEB34}" type="pres">
      <dgm:prSet presAssocID="{05D15A88-6683-4475-90D2-A5EAAD1BE317}" presName="compNode" presStyleCnt="0"/>
      <dgm:spPr/>
    </dgm:pt>
    <dgm:pt modelId="{CF3B6AF5-E9F4-4C59-B512-A3F6EA3CFD3E}" type="pres">
      <dgm:prSet presAssocID="{05D15A88-6683-4475-90D2-A5EAAD1BE317}" presName="bgRect" presStyleLbl="bgShp" presStyleIdx="2" presStyleCnt="3"/>
      <dgm:spPr/>
    </dgm:pt>
    <dgm:pt modelId="{71C2C58A-0722-4B31-9162-47DEF8D8290D}" type="pres">
      <dgm:prSet presAssocID="{05D15A88-6683-4475-90D2-A5EAAD1BE3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8A2E2CB-E68A-4E00-8810-B8A62F095A1D}" type="pres">
      <dgm:prSet presAssocID="{05D15A88-6683-4475-90D2-A5EAAD1BE317}" presName="spaceRect" presStyleCnt="0"/>
      <dgm:spPr/>
    </dgm:pt>
    <dgm:pt modelId="{6CC5F2C8-223C-4C8E-B23F-47714AF3A268}" type="pres">
      <dgm:prSet presAssocID="{05D15A88-6683-4475-90D2-A5EAAD1BE31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AD8C602-BA0A-4C7F-98A0-9F301D50F553}" type="presOf" srcId="{05D15A88-6683-4475-90D2-A5EAAD1BE317}" destId="{6CC5F2C8-223C-4C8E-B23F-47714AF3A268}" srcOrd="0" destOrd="0" presId="urn:microsoft.com/office/officeart/2018/2/layout/IconVerticalSolidList"/>
    <dgm:cxn modelId="{2EFABE10-4B99-4983-9574-A56E90E4FC5A}" srcId="{C4D4757C-CBB5-47DE-AEFD-1FC6228E3CC0}" destId="{05D15A88-6683-4475-90D2-A5EAAD1BE317}" srcOrd="2" destOrd="0" parTransId="{0D36FA06-F365-401B-B2AD-D2B70BE4C777}" sibTransId="{760BEAF6-426E-4C73-BE54-C48499C2EC76}"/>
    <dgm:cxn modelId="{5F902933-5205-490C-A104-2C4C17061142}" type="presOf" srcId="{D17A2234-50C7-4E94-B3C2-F3260DFDCD14}" destId="{5B5C1D54-D182-4987-A535-1645CDF9B4B4}" srcOrd="0" destOrd="0" presId="urn:microsoft.com/office/officeart/2018/2/layout/IconVerticalSolidList"/>
    <dgm:cxn modelId="{DF52DB48-8413-4801-9FC5-6ACB9C3B3C37}" type="presOf" srcId="{C4D4757C-CBB5-47DE-AEFD-1FC6228E3CC0}" destId="{A5FD2235-266F-4CBE-8A60-A00E10C8B5D2}" srcOrd="0" destOrd="0" presId="urn:microsoft.com/office/officeart/2018/2/layout/IconVerticalSolidList"/>
    <dgm:cxn modelId="{E9C53D7A-5930-46E2-9480-61CD961A06A0}" srcId="{C4D4757C-CBB5-47DE-AEFD-1FC6228E3CC0}" destId="{22166F08-351F-4F8B-B7C9-18956F68B7AE}" srcOrd="1" destOrd="0" parTransId="{C4564005-7F8E-4AA0-9A96-49F801D88E97}" sibTransId="{3D38FA08-C5B1-4A2D-BECA-D247E74AAF89}"/>
    <dgm:cxn modelId="{E1627184-0D13-40E0-A75D-87DC7C3668CF}" srcId="{C4D4757C-CBB5-47DE-AEFD-1FC6228E3CC0}" destId="{D17A2234-50C7-4E94-B3C2-F3260DFDCD14}" srcOrd="0" destOrd="0" parTransId="{442CFE56-349C-41CB-8821-7A8BA23A23F3}" sibTransId="{780780AD-0188-4063-BBA0-7358CD06811D}"/>
    <dgm:cxn modelId="{FBFAEFCB-A8A2-4455-AC28-6D4D432E5FD2}" type="presOf" srcId="{22166F08-351F-4F8B-B7C9-18956F68B7AE}" destId="{52FD9461-176D-4BD7-871C-2DE7732B8B1B}" srcOrd="0" destOrd="0" presId="urn:microsoft.com/office/officeart/2018/2/layout/IconVerticalSolidList"/>
    <dgm:cxn modelId="{F3481E5B-33C7-4DFD-83E3-5DCE1B2D2EA7}" type="presParOf" srcId="{A5FD2235-266F-4CBE-8A60-A00E10C8B5D2}" destId="{350BD592-D712-4DBF-B7CD-2B4A0CF7D2CA}" srcOrd="0" destOrd="0" presId="urn:microsoft.com/office/officeart/2018/2/layout/IconVerticalSolidList"/>
    <dgm:cxn modelId="{0585FBE5-42F5-45CE-9F14-425E2F474D80}" type="presParOf" srcId="{350BD592-D712-4DBF-B7CD-2B4A0CF7D2CA}" destId="{20480921-E55B-46F3-B022-A553E6892A9C}" srcOrd="0" destOrd="0" presId="urn:microsoft.com/office/officeart/2018/2/layout/IconVerticalSolidList"/>
    <dgm:cxn modelId="{49959133-132E-4DE1-BDFC-EE54C67A18CB}" type="presParOf" srcId="{350BD592-D712-4DBF-B7CD-2B4A0CF7D2CA}" destId="{D067AC2E-6DFE-4BF1-91D9-38ABC53E0E1E}" srcOrd="1" destOrd="0" presId="urn:microsoft.com/office/officeart/2018/2/layout/IconVerticalSolidList"/>
    <dgm:cxn modelId="{5CDB8DB1-89C9-4758-B6A6-A2E36FDBD300}" type="presParOf" srcId="{350BD592-D712-4DBF-B7CD-2B4A0CF7D2CA}" destId="{6E4D236E-3F14-4A9D-A0EA-B48EB20AF84C}" srcOrd="2" destOrd="0" presId="urn:microsoft.com/office/officeart/2018/2/layout/IconVerticalSolidList"/>
    <dgm:cxn modelId="{45BEC910-35AD-4C6D-87F0-D6CCFC78F1B7}" type="presParOf" srcId="{350BD592-D712-4DBF-B7CD-2B4A0CF7D2CA}" destId="{5B5C1D54-D182-4987-A535-1645CDF9B4B4}" srcOrd="3" destOrd="0" presId="urn:microsoft.com/office/officeart/2018/2/layout/IconVerticalSolidList"/>
    <dgm:cxn modelId="{6E053DBB-DC22-4872-BEB6-047D45CEE90D}" type="presParOf" srcId="{A5FD2235-266F-4CBE-8A60-A00E10C8B5D2}" destId="{A193CE61-864B-42E0-AC09-97F63B724122}" srcOrd="1" destOrd="0" presId="urn:microsoft.com/office/officeart/2018/2/layout/IconVerticalSolidList"/>
    <dgm:cxn modelId="{82EA9D22-B3B6-4966-BBEF-DA8E2414FA38}" type="presParOf" srcId="{A5FD2235-266F-4CBE-8A60-A00E10C8B5D2}" destId="{E295C625-2ED2-4D89-AE2B-F92E3A40C23A}" srcOrd="2" destOrd="0" presId="urn:microsoft.com/office/officeart/2018/2/layout/IconVerticalSolidList"/>
    <dgm:cxn modelId="{ECC272F0-C59E-4521-86F3-082B30CE71E3}" type="presParOf" srcId="{E295C625-2ED2-4D89-AE2B-F92E3A40C23A}" destId="{3CB7FC4A-1349-4F97-89A7-31EEF32F4F0B}" srcOrd="0" destOrd="0" presId="urn:microsoft.com/office/officeart/2018/2/layout/IconVerticalSolidList"/>
    <dgm:cxn modelId="{7BACB4CA-4698-4BCE-999E-1EAD6F10BF96}" type="presParOf" srcId="{E295C625-2ED2-4D89-AE2B-F92E3A40C23A}" destId="{9826E8B6-753F-4F17-B834-25E8D7FDD88A}" srcOrd="1" destOrd="0" presId="urn:microsoft.com/office/officeart/2018/2/layout/IconVerticalSolidList"/>
    <dgm:cxn modelId="{07106238-1E68-4B87-A3B1-6AAEE3052C90}" type="presParOf" srcId="{E295C625-2ED2-4D89-AE2B-F92E3A40C23A}" destId="{3B37C6A7-DFEA-42C0-BEA0-02D2D1D2A2C0}" srcOrd="2" destOrd="0" presId="urn:microsoft.com/office/officeart/2018/2/layout/IconVerticalSolidList"/>
    <dgm:cxn modelId="{AF5438AB-53C3-41C8-AEB2-35C8B1F10651}" type="presParOf" srcId="{E295C625-2ED2-4D89-AE2B-F92E3A40C23A}" destId="{52FD9461-176D-4BD7-871C-2DE7732B8B1B}" srcOrd="3" destOrd="0" presId="urn:microsoft.com/office/officeart/2018/2/layout/IconVerticalSolidList"/>
    <dgm:cxn modelId="{6C2DF685-563D-485E-A517-652854BAC84E}" type="presParOf" srcId="{A5FD2235-266F-4CBE-8A60-A00E10C8B5D2}" destId="{9AE08D30-7DBD-475A-B274-B5EBAF7C0636}" srcOrd="3" destOrd="0" presId="urn:microsoft.com/office/officeart/2018/2/layout/IconVerticalSolidList"/>
    <dgm:cxn modelId="{28E84655-8282-4F6D-BD00-731260D0FDC3}" type="presParOf" srcId="{A5FD2235-266F-4CBE-8A60-A00E10C8B5D2}" destId="{337FA5C8-0D62-47CB-A58C-2781C61FEB34}" srcOrd="4" destOrd="0" presId="urn:microsoft.com/office/officeart/2018/2/layout/IconVerticalSolidList"/>
    <dgm:cxn modelId="{D0010326-8AC9-4861-9B97-DA8CA012E7F7}" type="presParOf" srcId="{337FA5C8-0D62-47CB-A58C-2781C61FEB34}" destId="{CF3B6AF5-E9F4-4C59-B512-A3F6EA3CFD3E}" srcOrd="0" destOrd="0" presId="urn:microsoft.com/office/officeart/2018/2/layout/IconVerticalSolidList"/>
    <dgm:cxn modelId="{D958E549-5179-4E04-A6D5-772F9C0E0160}" type="presParOf" srcId="{337FA5C8-0D62-47CB-A58C-2781C61FEB34}" destId="{71C2C58A-0722-4B31-9162-47DEF8D8290D}" srcOrd="1" destOrd="0" presId="urn:microsoft.com/office/officeart/2018/2/layout/IconVerticalSolidList"/>
    <dgm:cxn modelId="{D48B4EC5-A625-4F6B-BF6F-43BCCB1C91D5}" type="presParOf" srcId="{337FA5C8-0D62-47CB-A58C-2781C61FEB34}" destId="{48A2E2CB-E68A-4E00-8810-B8A62F095A1D}" srcOrd="2" destOrd="0" presId="urn:microsoft.com/office/officeart/2018/2/layout/IconVerticalSolidList"/>
    <dgm:cxn modelId="{C08150B3-9463-4F63-AA07-B2A7F2866918}" type="presParOf" srcId="{337FA5C8-0D62-47CB-A58C-2781C61FEB34}" destId="{6CC5F2C8-223C-4C8E-B23F-47714AF3A2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C24E06-DC65-4E64-A5BC-B00300EF09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3C0200A-99D7-41DA-BF54-CDB1E1CBD3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Allowed to be conservative in investments.</a:t>
          </a:r>
        </a:p>
      </dgm:t>
    </dgm:pt>
    <dgm:pt modelId="{BA67BC67-1DF3-45C8-9F5F-AD2293026315}" type="parTrans" cxnId="{1D078184-00C6-4753-9DA8-36B9B8471EF4}">
      <dgm:prSet/>
      <dgm:spPr/>
      <dgm:t>
        <a:bodyPr/>
        <a:lstStyle/>
        <a:p>
          <a:endParaRPr lang="en-US"/>
        </a:p>
      </dgm:t>
    </dgm:pt>
    <dgm:pt modelId="{E2E98EDA-F03A-4BE7-A42B-492871197821}" type="sibTrans" cxnId="{1D078184-00C6-4753-9DA8-36B9B8471EF4}">
      <dgm:prSet/>
      <dgm:spPr/>
      <dgm:t>
        <a:bodyPr/>
        <a:lstStyle/>
        <a:p>
          <a:endParaRPr lang="en-US"/>
        </a:p>
      </dgm:t>
    </dgm:pt>
    <dgm:pt modelId="{148D7B3A-D319-4A22-B247-ED35C6A8E1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Crawl before you walk and walk before you run.</a:t>
          </a:r>
        </a:p>
      </dgm:t>
    </dgm:pt>
    <dgm:pt modelId="{A95CC621-104A-458A-9E18-B7E58665E3C0}" type="parTrans" cxnId="{0E16D7B2-539A-4871-8F13-D3A3CA80440C}">
      <dgm:prSet/>
      <dgm:spPr/>
      <dgm:t>
        <a:bodyPr/>
        <a:lstStyle/>
        <a:p>
          <a:endParaRPr lang="en-US"/>
        </a:p>
      </dgm:t>
    </dgm:pt>
    <dgm:pt modelId="{D561E968-D6B6-4CB3-AA5A-EEE107945AE4}" type="sibTrans" cxnId="{0E16D7B2-539A-4871-8F13-D3A3CA80440C}">
      <dgm:prSet/>
      <dgm:spPr/>
      <dgm:t>
        <a:bodyPr/>
        <a:lstStyle/>
        <a:p>
          <a:endParaRPr lang="en-US"/>
        </a:p>
      </dgm:t>
    </dgm:pt>
    <dgm:pt modelId="{D901B994-DDDC-4D17-9CA4-035437B2EE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Elasticity both for Storage and Processing.</a:t>
          </a:r>
        </a:p>
      </dgm:t>
    </dgm:pt>
    <dgm:pt modelId="{62A13952-D429-48E9-9ABE-704638D717FF}" type="parTrans" cxnId="{22046BEE-CD2F-46AC-87B0-C809205DCDEE}">
      <dgm:prSet/>
      <dgm:spPr/>
      <dgm:t>
        <a:bodyPr/>
        <a:lstStyle/>
        <a:p>
          <a:endParaRPr lang="en-US"/>
        </a:p>
      </dgm:t>
    </dgm:pt>
    <dgm:pt modelId="{5F1A41B5-4B3C-4B23-8CB7-A3AE8B4F46A4}" type="sibTrans" cxnId="{22046BEE-CD2F-46AC-87B0-C809205DCDEE}">
      <dgm:prSet/>
      <dgm:spPr/>
      <dgm:t>
        <a:bodyPr/>
        <a:lstStyle/>
        <a:p>
          <a:endParaRPr lang="en-US"/>
        </a:p>
      </dgm:t>
    </dgm:pt>
    <dgm:pt modelId="{5B460BE9-1188-4D31-8C3F-FBCFBCA41DBA}" type="pres">
      <dgm:prSet presAssocID="{68C24E06-DC65-4E64-A5BC-B00300EF09C3}" presName="root" presStyleCnt="0">
        <dgm:presLayoutVars>
          <dgm:dir/>
          <dgm:resizeHandles val="exact"/>
        </dgm:presLayoutVars>
      </dgm:prSet>
      <dgm:spPr/>
    </dgm:pt>
    <dgm:pt modelId="{140B4471-1D6C-4832-AAA9-1741B3F1DE54}" type="pres">
      <dgm:prSet presAssocID="{C3C0200A-99D7-41DA-BF54-CDB1E1CBD3DE}" presName="compNode" presStyleCnt="0"/>
      <dgm:spPr/>
    </dgm:pt>
    <dgm:pt modelId="{360D197C-ACE8-453C-BBDD-B35AA38CD0E1}" type="pres">
      <dgm:prSet presAssocID="{C3C0200A-99D7-41DA-BF54-CDB1E1CBD3DE}" presName="bgRect" presStyleLbl="bgShp" presStyleIdx="0" presStyleCnt="3"/>
      <dgm:spPr/>
    </dgm:pt>
    <dgm:pt modelId="{1912FAEB-1119-4B9F-B4C6-22432379AEFD}" type="pres">
      <dgm:prSet presAssocID="{C3C0200A-99D7-41DA-BF54-CDB1E1CBD3DE}" presName="iconRect" presStyleLbl="node1" presStyleIdx="0" presStyleCnt="3"/>
      <dgm:spPr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621AF76-2A17-45CF-9FF6-1F03399F701A}" type="pres">
      <dgm:prSet presAssocID="{C3C0200A-99D7-41DA-BF54-CDB1E1CBD3DE}" presName="spaceRect" presStyleCnt="0"/>
      <dgm:spPr/>
    </dgm:pt>
    <dgm:pt modelId="{729DA130-0E52-41A5-A9A6-60CBE916B048}" type="pres">
      <dgm:prSet presAssocID="{C3C0200A-99D7-41DA-BF54-CDB1E1CBD3DE}" presName="parTx" presStyleLbl="revTx" presStyleIdx="0" presStyleCnt="3">
        <dgm:presLayoutVars>
          <dgm:chMax val="0"/>
          <dgm:chPref val="0"/>
        </dgm:presLayoutVars>
      </dgm:prSet>
      <dgm:spPr/>
    </dgm:pt>
    <dgm:pt modelId="{067A2BC1-AC66-410E-9603-35924F75FF43}" type="pres">
      <dgm:prSet presAssocID="{E2E98EDA-F03A-4BE7-A42B-492871197821}" presName="sibTrans" presStyleCnt="0"/>
      <dgm:spPr/>
    </dgm:pt>
    <dgm:pt modelId="{4B8AD544-5A04-4D96-BC25-05EBF8608612}" type="pres">
      <dgm:prSet presAssocID="{148D7B3A-D319-4A22-B247-ED35C6A8E1D0}" presName="compNode" presStyleCnt="0"/>
      <dgm:spPr/>
    </dgm:pt>
    <dgm:pt modelId="{BFC02534-07DA-4088-B772-53B1230B86DD}" type="pres">
      <dgm:prSet presAssocID="{148D7B3A-D319-4A22-B247-ED35C6A8E1D0}" presName="bgRect" presStyleLbl="bgShp" presStyleIdx="1" presStyleCnt="3"/>
      <dgm:spPr/>
    </dgm:pt>
    <dgm:pt modelId="{652E06F1-890F-4017-9BF6-51850D7080DD}" type="pres">
      <dgm:prSet presAssocID="{148D7B3A-D319-4A22-B247-ED35C6A8E1D0}" presName="iconRect" presStyleLbl="node1" presStyleIdx="1" presStyleCnt="3"/>
      <dgm:spPr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37A7AE21-EB60-4249-8347-E15E9667F9DB}" type="pres">
      <dgm:prSet presAssocID="{148D7B3A-D319-4A22-B247-ED35C6A8E1D0}" presName="spaceRect" presStyleCnt="0"/>
      <dgm:spPr/>
    </dgm:pt>
    <dgm:pt modelId="{B8DE42A8-7C44-417D-900B-9588355765A9}" type="pres">
      <dgm:prSet presAssocID="{148D7B3A-D319-4A22-B247-ED35C6A8E1D0}" presName="parTx" presStyleLbl="revTx" presStyleIdx="1" presStyleCnt="3">
        <dgm:presLayoutVars>
          <dgm:chMax val="0"/>
          <dgm:chPref val="0"/>
        </dgm:presLayoutVars>
      </dgm:prSet>
      <dgm:spPr/>
    </dgm:pt>
    <dgm:pt modelId="{37E69229-E285-473A-AE96-EEBAE039886F}" type="pres">
      <dgm:prSet presAssocID="{D561E968-D6B6-4CB3-AA5A-EEE107945AE4}" presName="sibTrans" presStyleCnt="0"/>
      <dgm:spPr/>
    </dgm:pt>
    <dgm:pt modelId="{584F4093-88EF-4F00-9B06-2DA1E1DA9621}" type="pres">
      <dgm:prSet presAssocID="{D901B994-DDDC-4D17-9CA4-035437B2EE02}" presName="compNode" presStyleCnt="0"/>
      <dgm:spPr/>
    </dgm:pt>
    <dgm:pt modelId="{08F6801B-F2D0-42DC-8135-E33ACD007226}" type="pres">
      <dgm:prSet presAssocID="{D901B994-DDDC-4D17-9CA4-035437B2EE02}" presName="bgRect" presStyleLbl="bgShp" presStyleIdx="2" presStyleCnt="3"/>
      <dgm:spPr/>
    </dgm:pt>
    <dgm:pt modelId="{2B4838A0-F5E5-4F41-BD30-2869E73832DF}" type="pres">
      <dgm:prSet presAssocID="{D901B994-DDDC-4D17-9CA4-035437B2EE02}" presName="iconRect" presStyleLbl="node1" presStyleIdx="2" presStyleCnt="3"/>
      <dgm:spPr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5818946-C63A-4B63-823B-ED989F40298F}" type="pres">
      <dgm:prSet presAssocID="{D901B994-DDDC-4D17-9CA4-035437B2EE02}" presName="spaceRect" presStyleCnt="0"/>
      <dgm:spPr/>
    </dgm:pt>
    <dgm:pt modelId="{72DE5F8B-2545-44FD-A458-D1B8E3F95561}" type="pres">
      <dgm:prSet presAssocID="{D901B994-DDDC-4D17-9CA4-035437B2EE0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E7EBE07-7FE0-4D78-92FC-E9C593630D6A}" type="presOf" srcId="{148D7B3A-D319-4A22-B247-ED35C6A8E1D0}" destId="{B8DE42A8-7C44-417D-900B-9588355765A9}" srcOrd="0" destOrd="0" presId="urn:microsoft.com/office/officeart/2018/2/layout/IconVerticalSolidList"/>
    <dgm:cxn modelId="{12FCDA7F-39F9-4C52-B5F5-24615BF55DE7}" type="presOf" srcId="{68C24E06-DC65-4E64-A5BC-B00300EF09C3}" destId="{5B460BE9-1188-4D31-8C3F-FBCFBCA41DBA}" srcOrd="0" destOrd="0" presId="urn:microsoft.com/office/officeart/2018/2/layout/IconVerticalSolidList"/>
    <dgm:cxn modelId="{1D078184-00C6-4753-9DA8-36B9B8471EF4}" srcId="{68C24E06-DC65-4E64-A5BC-B00300EF09C3}" destId="{C3C0200A-99D7-41DA-BF54-CDB1E1CBD3DE}" srcOrd="0" destOrd="0" parTransId="{BA67BC67-1DF3-45C8-9F5F-AD2293026315}" sibTransId="{E2E98EDA-F03A-4BE7-A42B-492871197821}"/>
    <dgm:cxn modelId="{CDCACC86-5214-432E-B138-AF834544C93C}" type="presOf" srcId="{D901B994-DDDC-4D17-9CA4-035437B2EE02}" destId="{72DE5F8B-2545-44FD-A458-D1B8E3F95561}" srcOrd="0" destOrd="0" presId="urn:microsoft.com/office/officeart/2018/2/layout/IconVerticalSolidList"/>
    <dgm:cxn modelId="{0E16D7B2-539A-4871-8F13-D3A3CA80440C}" srcId="{68C24E06-DC65-4E64-A5BC-B00300EF09C3}" destId="{148D7B3A-D319-4A22-B247-ED35C6A8E1D0}" srcOrd="1" destOrd="0" parTransId="{A95CC621-104A-458A-9E18-B7E58665E3C0}" sibTransId="{D561E968-D6B6-4CB3-AA5A-EEE107945AE4}"/>
    <dgm:cxn modelId="{D67270B4-2361-42B0-9861-2C8F4F7E1AB9}" type="presOf" srcId="{C3C0200A-99D7-41DA-BF54-CDB1E1CBD3DE}" destId="{729DA130-0E52-41A5-A9A6-60CBE916B048}" srcOrd="0" destOrd="0" presId="urn:microsoft.com/office/officeart/2018/2/layout/IconVerticalSolidList"/>
    <dgm:cxn modelId="{22046BEE-CD2F-46AC-87B0-C809205DCDEE}" srcId="{68C24E06-DC65-4E64-A5BC-B00300EF09C3}" destId="{D901B994-DDDC-4D17-9CA4-035437B2EE02}" srcOrd="2" destOrd="0" parTransId="{62A13952-D429-48E9-9ABE-704638D717FF}" sibTransId="{5F1A41B5-4B3C-4B23-8CB7-A3AE8B4F46A4}"/>
    <dgm:cxn modelId="{5B937925-14DE-459C-B08F-71F615A68E4B}" type="presParOf" srcId="{5B460BE9-1188-4D31-8C3F-FBCFBCA41DBA}" destId="{140B4471-1D6C-4832-AAA9-1741B3F1DE54}" srcOrd="0" destOrd="0" presId="urn:microsoft.com/office/officeart/2018/2/layout/IconVerticalSolidList"/>
    <dgm:cxn modelId="{D1364437-925C-4697-BC2F-4AD7F90AB9F6}" type="presParOf" srcId="{140B4471-1D6C-4832-AAA9-1741B3F1DE54}" destId="{360D197C-ACE8-453C-BBDD-B35AA38CD0E1}" srcOrd="0" destOrd="0" presId="urn:microsoft.com/office/officeart/2018/2/layout/IconVerticalSolidList"/>
    <dgm:cxn modelId="{072A84B8-E0E6-4916-8EC1-8C6CDF8344DF}" type="presParOf" srcId="{140B4471-1D6C-4832-AAA9-1741B3F1DE54}" destId="{1912FAEB-1119-4B9F-B4C6-22432379AEFD}" srcOrd="1" destOrd="0" presId="urn:microsoft.com/office/officeart/2018/2/layout/IconVerticalSolidList"/>
    <dgm:cxn modelId="{F9A6A9BD-B86B-407A-BBCD-A248693C8149}" type="presParOf" srcId="{140B4471-1D6C-4832-AAA9-1741B3F1DE54}" destId="{7621AF76-2A17-45CF-9FF6-1F03399F701A}" srcOrd="2" destOrd="0" presId="urn:microsoft.com/office/officeart/2018/2/layout/IconVerticalSolidList"/>
    <dgm:cxn modelId="{D97568D5-7ACA-41F2-88A5-722FF2995802}" type="presParOf" srcId="{140B4471-1D6C-4832-AAA9-1741B3F1DE54}" destId="{729DA130-0E52-41A5-A9A6-60CBE916B048}" srcOrd="3" destOrd="0" presId="urn:microsoft.com/office/officeart/2018/2/layout/IconVerticalSolidList"/>
    <dgm:cxn modelId="{04D3346E-96D4-42CA-B83C-2DE34CC60564}" type="presParOf" srcId="{5B460BE9-1188-4D31-8C3F-FBCFBCA41DBA}" destId="{067A2BC1-AC66-410E-9603-35924F75FF43}" srcOrd="1" destOrd="0" presId="urn:microsoft.com/office/officeart/2018/2/layout/IconVerticalSolidList"/>
    <dgm:cxn modelId="{CFD21729-C765-4FF9-BB5F-03A58D3C5929}" type="presParOf" srcId="{5B460BE9-1188-4D31-8C3F-FBCFBCA41DBA}" destId="{4B8AD544-5A04-4D96-BC25-05EBF8608612}" srcOrd="2" destOrd="0" presId="urn:microsoft.com/office/officeart/2018/2/layout/IconVerticalSolidList"/>
    <dgm:cxn modelId="{3029C6F8-10B4-497F-A068-C87EB32F65A6}" type="presParOf" srcId="{4B8AD544-5A04-4D96-BC25-05EBF8608612}" destId="{BFC02534-07DA-4088-B772-53B1230B86DD}" srcOrd="0" destOrd="0" presId="urn:microsoft.com/office/officeart/2018/2/layout/IconVerticalSolidList"/>
    <dgm:cxn modelId="{AE73F95C-04AA-4EA8-AE3E-D7925BA02524}" type="presParOf" srcId="{4B8AD544-5A04-4D96-BC25-05EBF8608612}" destId="{652E06F1-890F-4017-9BF6-51850D7080DD}" srcOrd="1" destOrd="0" presId="urn:microsoft.com/office/officeart/2018/2/layout/IconVerticalSolidList"/>
    <dgm:cxn modelId="{F748AA7A-3F34-49AB-8226-88495C7E137D}" type="presParOf" srcId="{4B8AD544-5A04-4D96-BC25-05EBF8608612}" destId="{37A7AE21-EB60-4249-8347-E15E9667F9DB}" srcOrd="2" destOrd="0" presId="urn:microsoft.com/office/officeart/2018/2/layout/IconVerticalSolidList"/>
    <dgm:cxn modelId="{A44980A5-A63F-4FAF-AD14-A5D92909FA27}" type="presParOf" srcId="{4B8AD544-5A04-4D96-BC25-05EBF8608612}" destId="{B8DE42A8-7C44-417D-900B-9588355765A9}" srcOrd="3" destOrd="0" presId="urn:microsoft.com/office/officeart/2018/2/layout/IconVerticalSolidList"/>
    <dgm:cxn modelId="{527E8A04-9A82-466F-82F1-5CE496147257}" type="presParOf" srcId="{5B460BE9-1188-4D31-8C3F-FBCFBCA41DBA}" destId="{37E69229-E285-473A-AE96-EEBAE039886F}" srcOrd="3" destOrd="0" presId="urn:microsoft.com/office/officeart/2018/2/layout/IconVerticalSolidList"/>
    <dgm:cxn modelId="{F2CFBF12-C065-4B8A-90AD-E975557E4977}" type="presParOf" srcId="{5B460BE9-1188-4D31-8C3F-FBCFBCA41DBA}" destId="{584F4093-88EF-4F00-9B06-2DA1E1DA9621}" srcOrd="4" destOrd="0" presId="urn:microsoft.com/office/officeart/2018/2/layout/IconVerticalSolidList"/>
    <dgm:cxn modelId="{E583F1D8-2ABE-4BD6-8AB9-05B4AF51F271}" type="presParOf" srcId="{584F4093-88EF-4F00-9B06-2DA1E1DA9621}" destId="{08F6801B-F2D0-42DC-8135-E33ACD007226}" srcOrd="0" destOrd="0" presId="urn:microsoft.com/office/officeart/2018/2/layout/IconVerticalSolidList"/>
    <dgm:cxn modelId="{80D34476-1EA6-466A-89E3-00E913DCA575}" type="presParOf" srcId="{584F4093-88EF-4F00-9B06-2DA1E1DA9621}" destId="{2B4838A0-F5E5-4F41-BD30-2869E73832DF}" srcOrd="1" destOrd="0" presId="urn:microsoft.com/office/officeart/2018/2/layout/IconVerticalSolidList"/>
    <dgm:cxn modelId="{212AEDA1-473A-4B74-A01B-8882E85A7179}" type="presParOf" srcId="{584F4093-88EF-4F00-9B06-2DA1E1DA9621}" destId="{55818946-C63A-4B63-823B-ED989F40298F}" srcOrd="2" destOrd="0" presId="urn:microsoft.com/office/officeart/2018/2/layout/IconVerticalSolidList"/>
    <dgm:cxn modelId="{A10F3B90-41D4-4B6B-A56B-14416BEF2814}" type="presParOf" srcId="{584F4093-88EF-4F00-9B06-2DA1E1DA9621}" destId="{72DE5F8B-2545-44FD-A458-D1B8E3F955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01CCB-4164-49F3-A229-D39DAD14D715}">
      <dsp:nvSpPr>
        <dsp:cNvPr id="0" name=""/>
        <dsp:cNvSpPr/>
      </dsp:nvSpPr>
      <dsp:spPr>
        <a:xfrm rot="10800000">
          <a:off x="1810851" y="1851"/>
          <a:ext cx="8243409" cy="2622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666" tIns="91440" rIns="170688" bIns="9144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SQL Data</a:t>
          </a:r>
          <a:endParaRPr lang="en-IN" sz="32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Vertically Scalable.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Increase the load on a single server by increasing things like CPU, RAM or SSD.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Adding more floors to the same building. </a:t>
          </a:r>
          <a:endParaRPr lang="en-IN" sz="2400" kern="1200" dirty="0"/>
        </a:p>
      </dsp:txBody>
      <dsp:txXfrm rot="10800000">
        <a:off x="2466598" y="1851"/>
        <a:ext cx="7587662" cy="2622990"/>
      </dsp:txXfrm>
    </dsp:sp>
    <dsp:sp modelId="{A5E3BF1F-9E22-4EF9-875C-DEFE3CA5FDA3}">
      <dsp:nvSpPr>
        <dsp:cNvPr id="0" name=""/>
        <dsp:cNvSpPr/>
      </dsp:nvSpPr>
      <dsp:spPr>
        <a:xfrm>
          <a:off x="959114" y="1851"/>
          <a:ext cx="2622990" cy="26229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8CB7C-2C87-4B3C-B644-DCA92503F37D}">
      <dsp:nvSpPr>
        <dsp:cNvPr id="0" name=""/>
        <dsp:cNvSpPr/>
      </dsp:nvSpPr>
      <dsp:spPr>
        <a:xfrm rot="10800000">
          <a:off x="1857047" y="3407824"/>
          <a:ext cx="8181815" cy="2622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666" tIns="91440" rIns="170688" bIns="9144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Not SQL (Big Data)</a:t>
          </a:r>
          <a:endParaRPr lang="en-IN" sz="33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Horizontally Scalable.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Can handle more traffic by </a:t>
          </a:r>
          <a:r>
            <a:rPr lang="en-US" sz="2400" kern="1200" dirty="0" err="1"/>
            <a:t>sharding</a:t>
          </a:r>
          <a:r>
            <a:rPr lang="en-US" sz="2400" kern="1200" dirty="0"/>
            <a:t>, adding more servers. 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Adding more buildings to the neighborhood.</a:t>
          </a:r>
          <a:endParaRPr lang="en-IN" sz="2400" kern="1200" dirty="0"/>
        </a:p>
      </dsp:txBody>
      <dsp:txXfrm rot="10800000">
        <a:off x="2512794" y="3407824"/>
        <a:ext cx="7526068" cy="2622990"/>
      </dsp:txXfrm>
    </dsp:sp>
    <dsp:sp modelId="{02830AB4-7889-4C3D-8A67-F45B0B17CB74}">
      <dsp:nvSpPr>
        <dsp:cNvPr id="0" name=""/>
        <dsp:cNvSpPr/>
      </dsp:nvSpPr>
      <dsp:spPr>
        <a:xfrm>
          <a:off x="974512" y="3407824"/>
          <a:ext cx="2622990" cy="262299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291FC-D9CF-431F-87C8-C022935BEA63}">
      <dsp:nvSpPr>
        <dsp:cNvPr id="0" name=""/>
        <dsp:cNvSpPr/>
      </dsp:nvSpPr>
      <dsp:spPr>
        <a:xfrm>
          <a:off x="736801" y="83458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EC01B-ADD0-4C1E-B205-19648D3B8EED}">
      <dsp:nvSpPr>
        <dsp:cNvPr id="0" name=""/>
        <dsp:cNvSpPr/>
      </dsp:nvSpPr>
      <dsp:spPr>
        <a:xfrm>
          <a:off x="241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/>
            <a:t>1. </a:t>
          </a:r>
          <a:r>
            <a:rPr lang="en-US" sz="2000" b="0" u="none" kern="1200"/>
            <a:t>Defining Objective</a:t>
          </a:r>
        </a:p>
      </dsp:txBody>
      <dsp:txXfrm>
        <a:off x="241801" y="1997713"/>
        <a:ext cx="1800000" cy="720000"/>
      </dsp:txXfrm>
    </dsp:sp>
    <dsp:sp modelId="{BB7D945F-2046-4A37-9893-D7F6C63ED878}">
      <dsp:nvSpPr>
        <dsp:cNvPr id="0" name=""/>
        <dsp:cNvSpPr/>
      </dsp:nvSpPr>
      <dsp:spPr>
        <a:xfrm>
          <a:off x="2851801" y="83458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EA510-3E79-4F55-824E-3C32E1C6C5EA}">
      <dsp:nvSpPr>
        <dsp:cNvPr id="0" name=""/>
        <dsp:cNvSpPr/>
      </dsp:nvSpPr>
      <dsp:spPr>
        <a:xfrm>
          <a:off x="2356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/>
            <a:t>2. </a:t>
          </a:r>
          <a:r>
            <a:rPr lang="en-US" sz="2000" b="0" u="none" kern="1200"/>
            <a:t>Identify source(s) of Data</a:t>
          </a:r>
        </a:p>
      </dsp:txBody>
      <dsp:txXfrm>
        <a:off x="2356801" y="1997713"/>
        <a:ext cx="1800000" cy="720000"/>
      </dsp:txXfrm>
    </dsp:sp>
    <dsp:sp modelId="{7B50E87F-26A3-455F-B104-D03B93612884}">
      <dsp:nvSpPr>
        <dsp:cNvPr id="0" name=""/>
        <dsp:cNvSpPr/>
      </dsp:nvSpPr>
      <dsp:spPr>
        <a:xfrm>
          <a:off x="4966802" y="83458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1CCE4-275C-4B81-A968-F031AB552C19}">
      <dsp:nvSpPr>
        <dsp:cNvPr id="0" name=""/>
        <dsp:cNvSpPr/>
      </dsp:nvSpPr>
      <dsp:spPr>
        <a:xfrm>
          <a:off x="4471802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/>
            <a:t>3. </a:t>
          </a:r>
          <a:r>
            <a:rPr lang="en-US" sz="2000" b="0" u="none" kern="1200"/>
            <a:t>Data Integration</a:t>
          </a:r>
        </a:p>
      </dsp:txBody>
      <dsp:txXfrm>
        <a:off x="4471802" y="1997713"/>
        <a:ext cx="1800000" cy="720000"/>
      </dsp:txXfrm>
    </dsp:sp>
    <dsp:sp modelId="{238B6159-1396-432E-8AA2-4AC2D99D4F4D}">
      <dsp:nvSpPr>
        <dsp:cNvPr id="0" name=""/>
        <dsp:cNvSpPr/>
      </dsp:nvSpPr>
      <dsp:spPr>
        <a:xfrm>
          <a:off x="736801" y="316771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E15DF-2F07-4349-A506-57C6847016FB}">
      <dsp:nvSpPr>
        <dsp:cNvPr id="0" name=""/>
        <dsp:cNvSpPr/>
      </dsp:nvSpPr>
      <dsp:spPr>
        <a:xfrm>
          <a:off x="241801" y="43308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/>
            <a:t>4. </a:t>
          </a:r>
          <a:r>
            <a:rPr lang="en-US" sz="2000" b="0" u="none" kern="1200"/>
            <a:t>Storage &amp; Access</a:t>
          </a:r>
        </a:p>
      </dsp:txBody>
      <dsp:txXfrm>
        <a:off x="241801" y="4330838"/>
        <a:ext cx="1800000" cy="720000"/>
      </dsp:txXfrm>
    </dsp:sp>
    <dsp:sp modelId="{B3D28976-71A8-4616-A04A-EF0FF81872FB}">
      <dsp:nvSpPr>
        <dsp:cNvPr id="0" name=""/>
        <dsp:cNvSpPr/>
      </dsp:nvSpPr>
      <dsp:spPr>
        <a:xfrm>
          <a:off x="2851801" y="3167713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A2056-0F89-4CB1-9219-C083B18A0B2B}">
      <dsp:nvSpPr>
        <dsp:cNvPr id="0" name=""/>
        <dsp:cNvSpPr/>
      </dsp:nvSpPr>
      <dsp:spPr>
        <a:xfrm>
          <a:off x="2356801" y="43308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/>
            <a:t>5. </a:t>
          </a:r>
          <a:r>
            <a:rPr lang="en-US" sz="2000" b="0" u="none" kern="1200"/>
            <a:t>Processing</a:t>
          </a:r>
        </a:p>
      </dsp:txBody>
      <dsp:txXfrm>
        <a:off x="2356801" y="4330838"/>
        <a:ext cx="1800000" cy="720000"/>
      </dsp:txXfrm>
    </dsp:sp>
    <dsp:sp modelId="{54D95808-0F39-4AE0-B971-F51C0A89C31A}">
      <dsp:nvSpPr>
        <dsp:cNvPr id="0" name=""/>
        <dsp:cNvSpPr/>
      </dsp:nvSpPr>
      <dsp:spPr>
        <a:xfrm>
          <a:off x="4966802" y="3167713"/>
          <a:ext cx="810000" cy="81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B1586-6585-42E3-AFC7-295A2CC3CE37}">
      <dsp:nvSpPr>
        <dsp:cNvPr id="0" name=""/>
        <dsp:cNvSpPr/>
      </dsp:nvSpPr>
      <dsp:spPr>
        <a:xfrm>
          <a:off x="4471802" y="43308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/>
            <a:t>6. </a:t>
          </a:r>
          <a:r>
            <a:rPr lang="en-US" sz="2000" b="0" u="none" kern="1200"/>
            <a:t>Visualization</a:t>
          </a:r>
        </a:p>
      </dsp:txBody>
      <dsp:txXfrm>
        <a:off x="4471802" y="4330838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0921-E55B-46F3-B022-A553E6892A9C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7AC2E-6DFE-4BF1-91D9-38ABC53E0E1E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C1D54-D182-4987-A535-1645CDF9B4B4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Storage</a:t>
          </a:r>
          <a:r>
            <a:rPr lang="en-IN" sz="1700" kern="1200"/>
            <a:t> – HDFS –&gt; Azure Data Lake...</a:t>
          </a:r>
          <a:endParaRPr lang="en-US" sz="1700" kern="1200"/>
        </a:p>
      </dsp:txBody>
      <dsp:txXfrm>
        <a:off x="1866111" y="690"/>
        <a:ext cx="4382288" cy="1615680"/>
      </dsp:txXfrm>
    </dsp:sp>
    <dsp:sp modelId="{3CB7FC4A-1349-4F97-89A7-31EEF32F4F0B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6E8B6-753F-4F17-B834-25E8D7FDD88A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D9461-176D-4BD7-871C-2DE7732B8B1B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Processing</a:t>
          </a:r>
          <a:r>
            <a:rPr lang="en-IN" sz="1700" kern="1200"/>
            <a:t> – Map Reduce –&gt; Azure Kubernetes cluster, Azure Synapse Analytics, Azure Databricks...</a:t>
          </a:r>
          <a:endParaRPr lang="en-US" sz="1700" kern="1200"/>
        </a:p>
      </dsp:txBody>
      <dsp:txXfrm>
        <a:off x="1866111" y="2020291"/>
        <a:ext cx="4382288" cy="1615680"/>
      </dsp:txXfrm>
    </dsp:sp>
    <dsp:sp modelId="{CF3B6AF5-E9F4-4C59-B512-A3F6EA3CFD3E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2C58A-0722-4B31-9162-47DEF8D8290D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5F2C8-223C-4C8E-B23F-47714AF3A268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kern="1200"/>
            <a:t>Resources elasticity </a:t>
          </a:r>
          <a:r>
            <a:rPr lang="en-IN" sz="1700" kern="1200"/>
            <a:t>-&gt; Create as you go via Automation scripts (Powershell, Ansible). That too Synapse take care of resource computation by itself “server as service”.</a:t>
          </a:r>
          <a:endParaRPr lang="en-US" sz="1700" kern="1200"/>
        </a:p>
      </dsp:txBody>
      <dsp:txXfrm>
        <a:off x="1866111" y="4039891"/>
        <a:ext cx="4382288" cy="16156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D197C-ACE8-453C-BBDD-B35AA38CD0E1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2FAEB-1119-4B9F-B4C6-22432379AEF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DA130-0E52-41A5-A9A6-60CBE916B04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Allowed to be conservative in investments.</a:t>
          </a:r>
        </a:p>
      </dsp:txBody>
      <dsp:txXfrm>
        <a:off x="1941716" y="718"/>
        <a:ext cx="4571887" cy="1681139"/>
      </dsp:txXfrm>
    </dsp:sp>
    <dsp:sp modelId="{BFC02534-07DA-4088-B772-53B1230B86DD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E06F1-890F-4017-9BF6-51850D7080DD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E42A8-7C44-417D-900B-9588355765A9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Crawl before you walk and walk before you run.</a:t>
          </a:r>
        </a:p>
      </dsp:txBody>
      <dsp:txXfrm>
        <a:off x="1941716" y="2102143"/>
        <a:ext cx="4571887" cy="1681139"/>
      </dsp:txXfrm>
    </dsp:sp>
    <dsp:sp modelId="{08F6801B-F2D0-42DC-8135-E33ACD00722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838A0-F5E5-4F41-BD30-2869E73832D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E5F8B-2545-44FD-A458-D1B8E3F9556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Elasticity both for Storage and Processing.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C1E8-A4F4-4722-AB16-897F83A7C59F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58A73-9AF5-4868-B9BF-52715282A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Big Data - is not actually about technology or Software, its THINKING. That also differs case by case and even among companies.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 typical tool set and workflow architecture of a Data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1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My opinion -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 projects are not growing to be compatible with Hadoop. E.g. Pig, Sqoop, Oozie,…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21A66-AF8D-4A0D-8287-3A00647A45C1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35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My opinion -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 projects are not growing to be compatible with Hadoop. E.g. Pig, Sqoop, Oozie,…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21A66-AF8D-4A0D-8287-3A00647A45C1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6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Not only for Big Data, can be told for Data science as well.</a:t>
            </a:r>
          </a:p>
          <a:p>
            <a:r>
              <a:rPr lang="en-IN" dirty="0"/>
              <a:t>Velocity will directly impact Volume.</a:t>
            </a:r>
          </a:p>
          <a:p>
            <a:endParaRPr lang="en-IN" dirty="0"/>
          </a:p>
          <a:p>
            <a:r>
              <a:rPr lang="en-IN" dirty="0"/>
              <a:t>Even though its 1 TB and its velocity is very less, plus the data is of Flat type, then RDBMS itself is a best choice.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61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200" dirty="0"/>
              <a:t>Data science – With the history of </a:t>
            </a:r>
            <a:r>
              <a:rPr lang="en-IN" sz="1200" dirty="0" err="1"/>
              <a:t>gbs</a:t>
            </a:r>
            <a:r>
              <a:rPr lang="en-IN" sz="1200" dirty="0"/>
              <a:t> or tbs of trip data, bring up some fact / model that can predict the approximate time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r>
              <a:rPr lang="en-IN" sz="1200" dirty="0"/>
              <a:t>Big Data – Use that model in each and every trip and show the value to user. i.e. Real VALUE that a customer expect.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74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200" dirty="0"/>
              <a:t>Data science – With the history of </a:t>
            </a:r>
            <a:r>
              <a:rPr lang="en-IN" sz="1200" dirty="0" err="1"/>
              <a:t>gb’s</a:t>
            </a:r>
            <a:r>
              <a:rPr lang="en-IN" sz="1200" dirty="0"/>
              <a:t> or tb’s of trip data, bring up some fact / model that can predict the approximate time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r>
              <a:rPr lang="en-IN" sz="1200" dirty="0"/>
              <a:t>Big Data – Use that model in each and every trip and show the value to user. i.e. Real VALUE that a customer expect.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70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reduction  - </a:t>
            </a:r>
            <a:r>
              <a:rPr lang="en-US" b="1" dirty="0"/>
              <a:t>Big data</a:t>
            </a:r>
            <a:r>
              <a:rPr lang="en-US" dirty="0"/>
              <a:t> technologies such as Hadoop and cloud-based analytics bring significant cost advantages when it comes to storing </a:t>
            </a:r>
            <a:r>
              <a:rPr lang="en-US" b="1" dirty="0"/>
              <a:t>large </a:t>
            </a:r>
            <a:r>
              <a:rPr lang="en-US" dirty="0"/>
              <a:t>amounts of </a:t>
            </a:r>
            <a:r>
              <a:rPr lang="en-US" b="1" dirty="0"/>
              <a:t>data. </a:t>
            </a:r>
            <a:r>
              <a:rPr lang="en-US" b="0" dirty="0"/>
              <a:t>(On-premises - </a:t>
            </a:r>
            <a:r>
              <a:rPr lang="en-IN" dirty="0"/>
              <a:t>Commodity Hardware)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83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Sharding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Splits large data sets into small data sets across multiple instances.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E.g. Hadoop - distributed cluster architecture.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11FFD-C3E2-4BAD-AD4D-09A605F1B04C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52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Spark will not suit for 100 MB / 1 GB data</a:t>
            </a:r>
          </a:p>
          <a:p>
            <a:endParaRPr lang="en-IN" dirty="0"/>
          </a:p>
          <a:p>
            <a:r>
              <a:rPr lang="en-IN" dirty="0"/>
              <a:t>Same way you cannot easily process a semi-structured / un-structured / no-</a:t>
            </a:r>
            <a:r>
              <a:rPr lang="en-IN" dirty="0" err="1"/>
              <a:t>sql</a:t>
            </a:r>
            <a:r>
              <a:rPr lang="en-IN" dirty="0"/>
              <a:t> data in RDBMS.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48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Logs – NASA logs which we </a:t>
            </a:r>
            <a:r>
              <a:rPr lang="en-IN" dirty="0" err="1"/>
              <a:t>gonna</a:t>
            </a:r>
            <a:r>
              <a:rPr lang="en-IN" dirty="0"/>
              <a:t>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39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Most important.</a:t>
            </a:r>
          </a:p>
          <a:p>
            <a:pPr marL="171450" indent="-171450">
              <a:buFontTx/>
              <a:buChar char="-"/>
            </a:pPr>
            <a:r>
              <a:rPr lang="en-IN" dirty="0"/>
              <a:t>This is how the top cream layer gets the view of their business that leads to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1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2838-9F12-47FE-86D1-987E3B7A6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5DE3A-DD69-4667-B8CC-C0F9FCCCA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6332-0238-4D29-BFE9-B49B8CF7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1DD52-B837-4294-81B6-80EB3214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3044D-148E-4C3E-86D0-01E3B3AE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0B9D-4264-4EB9-AD51-94D42BCE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BC956-D1C0-4FFA-B381-6C2571EA8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09614-AF4D-4C53-A8EB-8FE4BCF7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181F7-AB08-4A41-9859-EA3A2B24D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418C2-E5E5-46DE-B525-8941306B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7F10D-6C2D-4916-9978-0981B4F5E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1720D-CD97-4735-9CEC-58FE356EA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2530E-49FB-4FD4-970C-7F9F019B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06341-1104-4DD2-A81F-3D159D1A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59A6A-767F-4572-BAD4-94F48EA3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D6E4-EC94-48B5-B64B-962E040F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8684-CE16-4988-8D98-7B3F54529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0B38E-A857-4CEA-8A8D-69BA1DF7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66506-42B6-46EB-AA98-F9CFD1F3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F3E62-4E35-4C83-8C1C-C809794B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83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8C43-ABF8-4C78-B8FF-B89609BE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E729E-A72D-4759-886E-FD60D31D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FDDB0-2087-403E-AD0A-37298B04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20143-92A8-4A5E-9893-122A941A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F975-8130-4440-AA41-753CB925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E3F1-40C6-401C-8FD2-3B663632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FBCD0-EFA7-4A77-B274-EED5BDF09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2FC09-6B0B-4691-8EC6-6225E274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4AC6E-B7B8-4CD7-9457-7BF62DE0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0B01C-3AFE-4334-8856-6075176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9F640-283F-4948-B595-49E93A9F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8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9DC5-E82E-431A-A81C-343459F6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273DA-5325-42CE-A93B-F23CA7238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275A1-2A2E-4E88-B42B-8EF8EA08D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0D4907-078F-458C-97D9-78DA1387D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B1FCB-8C69-4138-87EC-287453A17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EB9FF6-AA5A-4AD4-92D4-647AB62D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19B68D-E429-4A38-A5EE-BB171038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5F7E7-37B7-4777-870A-5CA3CC4E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4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B14C-8780-4D21-8C3C-C6975AAE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2DF11-DA80-44ED-837D-36657252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3A470-FCBC-4C62-BD72-18669080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F55C7-0B32-4AE6-A5DF-8525ACFC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7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E8099-5DAC-4E3F-BEC2-5C2042CD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AEBD7-FFED-4AC9-BF1D-AE5C470F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08311-F7BF-408C-9ED0-4EBDC9E2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8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B804-D8C4-4EAC-AA57-C07684B6F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2A7E-8539-4540-B173-43985AB80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68718-C9AA-4838-92A2-FC4DCE54D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EAAE-323B-4AE4-9A4C-B0FF7949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CC994-4060-46AA-B777-C5981875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0EF19-A8C9-4AD7-919D-FEF9F0A7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BE35-F6A6-4F84-B15C-BF596E374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BEDF6-2DEB-45FB-ACF1-D4AA68C63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76801-C85D-4D9C-A720-C3547C3B4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9AD4D-DDCE-4933-B45C-A0F7EF39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45950-C271-42D5-BF9E-A44A4D51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DDBE7-B61D-48E3-A5D8-D12CF4AF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2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726A47-B992-4319-A3AC-EC409D02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1F511-CA83-44A6-97FA-7EBA42146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8E4EF-3297-467C-9D42-5BD82B200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3D7BA-99BF-4038-8F6C-FBBEE1A9CE38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7858A-3B8E-493F-8B65-951105BA1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829C4-AC84-4610-B8A4-DFFF40CBD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38C3A-1CB1-4AAE-8D1F-7B3F6C5B5F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1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205152C-5D11-4027-A127-6A5D3D373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A31AE8-0E91-4CDA-9C9E-21D3C2098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22570" cy="68580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E464C-BBC8-4575-B193-3A81B4BDD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953" y="891251"/>
            <a:ext cx="5016563" cy="2233990"/>
          </a:xfrm>
        </p:spPr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FFFFFF"/>
                </a:solidFill>
              </a:rPr>
              <a:t>How to get insights from Big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1AC7F-7628-485E-8063-811D2D2EC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3101" y="4269139"/>
            <a:ext cx="5016563" cy="921039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rgbClr val="FF0000"/>
                </a:solidFill>
              </a:rPr>
              <a:t>Dinesh Kumar P, </a:t>
            </a:r>
          </a:p>
          <a:p>
            <a:pPr algn="l"/>
            <a:r>
              <a:rPr lang="en-IN" sz="1800" dirty="0">
                <a:solidFill>
                  <a:srgbClr val="FF0000"/>
                </a:solidFill>
              </a:rPr>
              <a:t>Product Manager, Syncfusion Software.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A3F82F-37A7-4B12-BFE8-DE53981A8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543E50-0392-496B-841B-24386D139AEC}"/>
              </a:ext>
            </a:extLst>
          </p:cNvPr>
          <p:cNvSpPr/>
          <p:nvPr/>
        </p:nvSpPr>
        <p:spPr>
          <a:xfrm>
            <a:off x="7453295" y="4269139"/>
            <a:ext cx="41031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i="1" dirty="0">
                <a:solidFill>
                  <a:srgbClr val="080808"/>
                </a:solidFill>
              </a:rPr>
              <a:t>“Without data you are just another person with opinion”</a:t>
            </a:r>
            <a:r>
              <a:rPr lang="en-US" i="1" dirty="0">
                <a:solidFill>
                  <a:srgbClr val="080808"/>
                </a:solidFill>
              </a:rPr>
              <a:t> </a:t>
            </a:r>
            <a:endParaRPr lang="en-US" dirty="0">
              <a:solidFill>
                <a:srgbClr val="080808"/>
              </a:solidFill>
            </a:endParaRPr>
          </a:p>
          <a:p>
            <a:pPr algn="ctr" font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rgbClr val="080808"/>
                </a:solidFill>
              </a:rPr>
              <a:t>- W. Edwards Deming.</a:t>
            </a:r>
          </a:p>
        </p:txBody>
      </p:sp>
      <p:pic>
        <p:nvPicPr>
          <p:cNvPr id="6" name="Picture 5" descr="City lights focused in magnifying glass">
            <a:extLst>
              <a:ext uri="{FF2B5EF4-FFF2-40B4-BE49-F238E27FC236}">
                <a16:creationId xmlns:a16="http://schemas.microsoft.com/office/drawing/2014/main" id="{3ED37315-811B-4167-B27D-F7AC770C3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570" y="0"/>
            <a:ext cx="5364617" cy="35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0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72CA3F-E20F-4A07-8ADA-7648F61BB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90482"/>
            <a:ext cx="10905066" cy="3877034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1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3E9A31F-1D8D-440C-8086-B96263D10430}"/>
              </a:ext>
            </a:extLst>
          </p:cNvPr>
          <p:cNvSpPr/>
          <p:nvPr/>
        </p:nvSpPr>
        <p:spPr>
          <a:xfrm flipH="1">
            <a:off x="609601" y="817868"/>
            <a:ext cx="2654460" cy="1025586"/>
          </a:xfrm>
          <a:prstGeom prst="wedgeRoundRectCallout">
            <a:avLst>
              <a:gd name="adj1" fmla="val -45211"/>
              <a:gd name="adj2" fmla="val 807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Customer review log files – cloud storage </a:t>
            </a:r>
          </a:p>
          <a:p>
            <a:pPr algn="ctr"/>
            <a:r>
              <a:rPr lang="en-IN" dirty="0"/>
              <a:t>(Azure Blob / Amazon S3)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5B5B9C7-8EB2-4FDD-A291-71482336C93F}"/>
              </a:ext>
            </a:extLst>
          </p:cNvPr>
          <p:cNvSpPr/>
          <p:nvPr/>
        </p:nvSpPr>
        <p:spPr>
          <a:xfrm>
            <a:off x="10000677" y="1905888"/>
            <a:ext cx="1469835" cy="1025586"/>
          </a:xfrm>
          <a:prstGeom prst="wedgeRoundRectCallout">
            <a:avLst>
              <a:gd name="adj1" fmla="val -73759"/>
              <a:gd name="adj2" fmla="val 729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Bold BI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A78D704-6D1E-42C7-8958-ED124EBF4F17}"/>
              </a:ext>
            </a:extLst>
          </p:cNvPr>
          <p:cNvSpPr/>
          <p:nvPr/>
        </p:nvSpPr>
        <p:spPr>
          <a:xfrm>
            <a:off x="3469125" y="1079472"/>
            <a:ext cx="1713210" cy="861554"/>
          </a:xfrm>
          <a:prstGeom prst="wedgeRectCallout">
            <a:avLst>
              <a:gd name="adj1" fmla="val 9237"/>
              <a:gd name="adj2" fmla="val 99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Azure Blob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868ACEB-308C-48E8-A03A-8942DA037176}"/>
              </a:ext>
            </a:extLst>
          </p:cNvPr>
          <p:cNvSpPr/>
          <p:nvPr/>
        </p:nvSpPr>
        <p:spPr>
          <a:xfrm>
            <a:off x="5418083" y="1067896"/>
            <a:ext cx="1713211" cy="861554"/>
          </a:xfrm>
          <a:prstGeom prst="wedgeRectCallout">
            <a:avLst>
              <a:gd name="adj1" fmla="val -19802"/>
              <a:gd name="adj2" fmla="val 99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Hadoop</a:t>
            </a:r>
            <a:r>
              <a:rPr lang="en-IN" dirty="0"/>
              <a:t>, Spark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E7894E6F-8FDC-4190-8B3C-1CD18103994F}"/>
              </a:ext>
            </a:extLst>
          </p:cNvPr>
          <p:cNvSpPr/>
          <p:nvPr/>
        </p:nvSpPr>
        <p:spPr>
          <a:xfrm>
            <a:off x="7488820" y="1006997"/>
            <a:ext cx="1462342" cy="794866"/>
          </a:xfrm>
          <a:prstGeom prst="borderCallout1">
            <a:avLst>
              <a:gd name="adj1" fmla="val 92672"/>
              <a:gd name="adj2" fmla="val 49905"/>
              <a:gd name="adj3" fmla="val 207397"/>
              <a:gd name="adj4" fmla="val 16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Microsoft SQL Server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7C953D3E-5A46-4F9D-8C9C-C4D4C74FD91B}"/>
              </a:ext>
            </a:extLst>
          </p:cNvPr>
          <p:cNvSpPr/>
          <p:nvPr/>
        </p:nvSpPr>
        <p:spPr>
          <a:xfrm flipH="1">
            <a:off x="621174" y="4944095"/>
            <a:ext cx="2520457" cy="1395045"/>
          </a:xfrm>
          <a:prstGeom prst="borderCallout2">
            <a:avLst>
              <a:gd name="adj1" fmla="val 49842"/>
              <a:gd name="adj2" fmla="val 1608"/>
              <a:gd name="adj3" fmla="val 23792"/>
              <a:gd name="adj4" fmla="val -18657"/>
              <a:gd name="adj5" fmla="val -90021"/>
              <a:gd name="adj6" fmla="val -7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Apache Kafka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42154CC7-4A3E-449D-9903-10ACD47FB154}"/>
              </a:ext>
            </a:extLst>
          </p:cNvPr>
          <p:cNvSpPr/>
          <p:nvPr/>
        </p:nvSpPr>
        <p:spPr>
          <a:xfrm>
            <a:off x="5010373" y="4978819"/>
            <a:ext cx="2520459" cy="1395046"/>
          </a:xfrm>
          <a:prstGeom prst="borderCallout1">
            <a:avLst>
              <a:gd name="adj1" fmla="val 1943"/>
              <a:gd name="adj2" fmla="val 51196"/>
              <a:gd name="adj3" fmla="val -90021"/>
              <a:gd name="adj4" fmla="val 513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Spark Streaming</a:t>
            </a:r>
          </a:p>
        </p:txBody>
      </p:sp>
      <p:sp>
        <p:nvSpPr>
          <p:cNvPr id="12" name="Callout: Line 10">
            <a:extLst>
              <a:ext uri="{FF2B5EF4-FFF2-40B4-BE49-F238E27FC236}">
                <a16:creationId xmlns:a16="http://schemas.microsoft.com/office/drawing/2014/main" id="{42154CC7-4A3E-449D-9903-10ACD47FB154}"/>
              </a:ext>
            </a:extLst>
          </p:cNvPr>
          <p:cNvSpPr/>
          <p:nvPr/>
        </p:nvSpPr>
        <p:spPr>
          <a:xfrm>
            <a:off x="8426834" y="4980748"/>
            <a:ext cx="2520459" cy="1395046"/>
          </a:xfrm>
          <a:prstGeom prst="borderCallout1">
            <a:avLst>
              <a:gd name="adj1" fmla="val 1943"/>
              <a:gd name="adj2" fmla="val 51196"/>
              <a:gd name="adj3" fmla="val -35261"/>
              <a:gd name="adj4" fmla="val -26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ML Ops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79C443C-2E88-4CB6-8972-58D6AFB9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9362" y="2157411"/>
            <a:ext cx="7153276" cy="2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3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4556D15-CA9A-453F-86B5-B760006B7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89102"/>
            <a:ext cx="10905066" cy="547979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06174" y="2725947"/>
            <a:ext cx="3830128" cy="1345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B7C-CFD2-4824-8A36-2318FF60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engineer’s routine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CAD2F3-DE4B-4073-8EF9-6D946B95F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21593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772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Defining Objective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Understand the domain &amp; industry,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Discuss about the business need / problem,</a:t>
            </a:r>
          </a:p>
          <a:p>
            <a:r>
              <a:rPr lang="en-US" sz="2000" dirty="0">
                <a:solidFill>
                  <a:schemeClr val="bg1"/>
                </a:solidFill>
              </a:rPr>
              <a:t>Ask more and more WHYs?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Prepare the objectives.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0C3477D3-2BE6-4C33-A3D7-7B611412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355928"/>
            <a:ext cx="6542117" cy="39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9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Data source</a:t>
            </a:r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(s)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Find out from where you need to get the data for your project. </a:t>
            </a:r>
          </a:p>
          <a:p>
            <a:pPr lvl="0"/>
            <a:r>
              <a:rPr lang="en-US" sz="1600" dirty="0">
                <a:solidFill>
                  <a:schemeClr val="bg1"/>
                </a:solidFill>
              </a:rPr>
              <a:t>Either provided or should search and find.</a:t>
            </a:r>
          </a:p>
          <a:p>
            <a:pPr lvl="0"/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Logs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Databases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Web (REST APIs)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Social Media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…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6392D-026D-4F73-9CCF-19A5D9BA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67" y="1093446"/>
            <a:ext cx="6542117" cy="45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7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534" y="1825625"/>
            <a:ext cx="58202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Required data would exist in different sources those need to be brought to one place for,</a:t>
            </a:r>
          </a:p>
          <a:p>
            <a:pPr lvl="1"/>
            <a:r>
              <a:rPr lang="en-US" dirty="0"/>
              <a:t>Gather</a:t>
            </a:r>
          </a:p>
          <a:p>
            <a:pPr lvl="1"/>
            <a:r>
              <a:rPr lang="en-US" dirty="0"/>
              <a:t>Clean</a:t>
            </a:r>
          </a:p>
          <a:p>
            <a:pPr lvl="1"/>
            <a:r>
              <a:rPr lang="en-US" dirty="0"/>
              <a:t>Prepare</a:t>
            </a:r>
          </a:p>
          <a:p>
            <a:pPr marL="457200" lvl="1" indent="0">
              <a:buNone/>
            </a:pPr>
            <a:endParaRPr lang="en-US" dirty="0"/>
          </a:p>
          <a:p>
            <a:pPr lvl="0"/>
            <a:r>
              <a:rPr lang="en-US" dirty="0"/>
              <a:t>Tools</a:t>
            </a:r>
          </a:p>
          <a:p>
            <a:pPr lvl="1"/>
            <a:r>
              <a:rPr lang="en-US" dirty="0"/>
              <a:t>Apache Sqoop </a:t>
            </a:r>
          </a:p>
          <a:p>
            <a:pPr lvl="1"/>
            <a:r>
              <a:rPr lang="en-US" dirty="0"/>
              <a:t>Informatica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Nifi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73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Storage &amp;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534" y="1825625"/>
            <a:ext cx="6174370" cy="435133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Different stages</a:t>
            </a:r>
          </a:p>
          <a:p>
            <a:pPr lvl="1"/>
            <a:r>
              <a:rPr lang="en-US" dirty="0"/>
              <a:t>Initial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Final</a:t>
            </a:r>
          </a:p>
          <a:p>
            <a:pPr lvl="1"/>
            <a:endParaRPr lang="en-US" dirty="0"/>
          </a:p>
          <a:p>
            <a:r>
              <a:rPr lang="en-US" dirty="0"/>
              <a:t>Instances &amp; Services</a:t>
            </a:r>
          </a:p>
          <a:p>
            <a:pPr lvl="1"/>
            <a:r>
              <a:rPr lang="en-US" dirty="0"/>
              <a:t>Cloud Database instances (SQL Server, MySQL,..)</a:t>
            </a:r>
          </a:p>
          <a:p>
            <a:pPr lvl="1"/>
            <a:r>
              <a:rPr lang="en-US" dirty="0"/>
              <a:t>Amazon S3</a:t>
            </a:r>
          </a:p>
          <a:p>
            <a:pPr lvl="1"/>
            <a:r>
              <a:rPr lang="en-US" dirty="0"/>
              <a:t>Azure Blob / Azure Data Lake…</a:t>
            </a:r>
          </a:p>
          <a:p>
            <a:endParaRPr lang="en-US" dirty="0"/>
          </a:p>
          <a:p>
            <a:r>
              <a:rPr lang="en-US" dirty="0"/>
              <a:t>Access</a:t>
            </a:r>
          </a:p>
          <a:p>
            <a:pPr lvl="1"/>
            <a:r>
              <a:rPr lang="en-US" dirty="0"/>
              <a:t>API</a:t>
            </a:r>
          </a:p>
          <a:p>
            <a:pPr lvl="1"/>
            <a:r>
              <a:rPr lang="en-US" dirty="0"/>
              <a:t>Integration between processing tools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97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5</a:t>
            </a:r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 lnSpcReduction="10000"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Analyze / Do Analytics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ML models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Map Reduce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Tools &amp; Services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Apache Pig / Hive / Spark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Amazon Sage Maker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Azure HDInsight / Databricks /  ML Studio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A27F322-CF70-483F-BDD1-8FA550B7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592282"/>
            <a:ext cx="6542117" cy="351638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B69EBA0-B49D-4E2D-A463-2ADDF8BA64DE}"/>
              </a:ext>
            </a:extLst>
          </p:cNvPr>
          <p:cNvSpPr/>
          <p:nvPr/>
        </p:nvSpPr>
        <p:spPr>
          <a:xfrm>
            <a:off x="8780745" y="1227551"/>
            <a:ext cx="388307" cy="13779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681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 Visualize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BI tools for business decisions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Microsoft Power BI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Tableau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Qlik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Bold BI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In-built packages in R, Python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CECE6349-41E8-4CF6-B3B5-F6FE75D7A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554665"/>
            <a:ext cx="6542117" cy="359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82B080CA-6EA3-4D02-82A8-2EB9DB8E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5301" y="1820333"/>
            <a:ext cx="4036181" cy="4036181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50203-F2DB-4D38-8B01-394F0301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 u="sng"/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9D134-3236-4EB2-B2F3-32A4A4C1D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/>
              <a:t>Where does ‘Big Data' fit in 'Data Science' world?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Big Data – SQL comparison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Data Warehouse and Cloud Burst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Getting insights from Cloud Data Warehouse using Bold BI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910854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6130003-5222-4875-8738-1217755C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AE3C-763A-4B4F-99DF-C99B6D2C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2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Importance of Business Intelligence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CDB1-0774-4528-8CA1-95E7F92F4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How to convey your boss with data in Excel with thousands of rows?</a:t>
            </a:r>
          </a:p>
          <a:p>
            <a:pPr lvl="1"/>
            <a:r>
              <a:rPr lang="en-IN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Just convey it as a bar chart / pie chart.</a:t>
            </a:r>
          </a:p>
          <a:p>
            <a:pPr lvl="1"/>
            <a:endParaRPr lang="en-I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Transform the data into charts, images,… that explain the numbers and allow us to get insights from it. </a:t>
            </a:r>
          </a:p>
          <a:p>
            <a:endParaRPr lang="en-IN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IN" sz="2400" b="1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Meaning</a:t>
            </a:r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and </a:t>
            </a:r>
            <a:r>
              <a:rPr lang="en-IN" sz="2400" b="1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purpose</a:t>
            </a:r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to the original data.</a:t>
            </a:r>
          </a:p>
          <a:p>
            <a:pPr lvl="1"/>
            <a:r>
              <a:rPr lang="en-IN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See the story that lives in your data.</a:t>
            </a:r>
          </a:p>
          <a:p>
            <a:pPr lvl="1"/>
            <a:endParaRPr lang="en-I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Discover patterns (HISTORY), metrics (CURRENT) and spot trends (FUTURE).</a:t>
            </a:r>
          </a:p>
          <a:p>
            <a:endParaRPr lang="en-IN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685CC53E-EF21-4C92-8EB9-6094E4FB1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6753" y="2268111"/>
            <a:ext cx="3256059" cy="325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07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B9D1B5E-5CEC-4D8B-A82A-2FC438FB8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69" y="1340427"/>
            <a:ext cx="10126414" cy="4177145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163758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BF8C7A-5F6F-491B-ACF4-2C533A0B4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14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B0CF-DF1B-4CD8-8B2B-7F0510F7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>
                <a:solidFill>
                  <a:schemeClr val="accent1"/>
                </a:solidFill>
              </a:rPr>
              <a:t>Big Data Hype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C338-6E66-44AC-9E7F-EC179DBF1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Companies were selling Big Data solutions as a silver bullet solution to all the enterprises’ problems.</a:t>
            </a:r>
          </a:p>
          <a:p>
            <a:pPr lvl="1"/>
            <a:r>
              <a:rPr lang="en-US" sz="2000"/>
              <a:t>For a use </a:t>
            </a:r>
            <a:r>
              <a:rPr lang="en-US" sz="2000" dirty="0"/>
              <a:t>case using </a:t>
            </a:r>
            <a:r>
              <a:rPr lang="en-US" sz="2000" dirty="0" err="1"/>
              <a:t>Hive+Oozie</a:t>
            </a:r>
            <a:r>
              <a:rPr lang="en-US" sz="2000" dirty="0"/>
              <a:t> didn’t provided expected result. </a:t>
            </a:r>
            <a:r>
              <a:rPr lang="en-US" sz="2000" dirty="0" err="1"/>
              <a:t>Butworked</a:t>
            </a:r>
            <a:r>
              <a:rPr lang="en-US" sz="2000" dirty="0"/>
              <a:t> better with </a:t>
            </a:r>
            <a:r>
              <a:rPr lang="en-US" sz="2000" dirty="0" err="1"/>
              <a:t>MySQL+Cron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r>
              <a:rPr lang="en-IN" sz="2400" dirty="0"/>
              <a:t>There was </a:t>
            </a:r>
            <a:r>
              <a:rPr lang="en-IN" sz="2400" dirty="0">
                <a:solidFill>
                  <a:srgbClr val="FF0000"/>
                </a:solidFill>
              </a:rPr>
              <a:t>no ideal approach </a:t>
            </a:r>
            <a:r>
              <a:rPr lang="en-IN" sz="2400" dirty="0"/>
              <a:t>like below;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Client</a:t>
            </a:r>
            <a:r>
              <a:rPr lang="en-US" sz="2000" dirty="0"/>
              <a:t> - “I want to implement a Big Data solution”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Consultant-</a:t>
            </a:r>
            <a:r>
              <a:rPr lang="en-US" sz="2000" dirty="0"/>
              <a:t> “That could be the solution, but let us discuss the problem first”.</a:t>
            </a:r>
            <a:endParaRPr lang="en-IN" sz="2000" dirty="0"/>
          </a:p>
          <a:p>
            <a:endParaRPr lang="en-IN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6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1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5C16B-15DA-40DF-872C-8AFE7A07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Cloud services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74974D2-D304-4C90-8319-689CB0E8B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66060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218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5CA49-4187-4D10-9400-E3F4523C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Cloud Burst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AF74D3-E032-4BCC-B58F-405E5B77EE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81754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144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3E9A31F-1D8D-440C-8086-B96263D10430}"/>
              </a:ext>
            </a:extLst>
          </p:cNvPr>
          <p:cNvSpPr/>
          <p:nvPr/>
        </p:nvSpPr>
        <p:spPr>
          <a:xfrm flipH="1">
            <a:off x="609601" y="817868"/>
            <a:ext cx="2356338" cy="1025586"/>
          </a:xfrm>
          <a:prstGeom prst="wedgeRoundRectCallout">
            <a:avLst>
              <a:gd name="adj1" fmla="val -45211"/>
              <a:gd name="adj2" fmla="val 807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5B5B9C7-8EB2-4FDD-A291-71482336C93F}"/>
              </a:ext>
            </a:extLst>
          </p:cNvPr>
          <p:cNvSpPr/>
          <p:nvPr/>
        </p:nvSpPr>
        <p:spPr>
          <a:xfrm>
            <a:off x="9155725" y="817868"/>
            <a:ext cx="2649412" cy="1025586"/>
          </a:xfrm>
          <a:prstGeom prst="wedgeRoundRectCallout">
            <a:avLst>
              <a:gd name="adj1" fmla="val -50922"/>
              <a:gd name="adj2" fmla="val 819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868ACEB-308C-48E8-A03A-8942DA037176}"/>
              </a:ext>
            </a:extLst>
          </p:cNvPr>
          <p:cNvSpPr/>
          <p:nvPr/>
        </p:nvSpPr>
        <p:spPr>
          <a:xfrm>
            <a:off x="4705582" y="817868"/>
            <a:ext cx="3106890" cy="1025586"/>
          </a:xfrm>
          <a:prstGeom prst="wedgeRectCallout">
            <a:avLst>
              <a:gd name="adj1" fmla="val -4410"/>
              <a:gd name="adj2" fmla="val 80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E7894E6F-8FDC-4190-8B3C-1CD18103994F}"/>
              </a:ext>
            </a:extLst>
          </p:cNvPr>
          <p:cNvSpPr/>
          <p:nvPr/>
        </p:nvSpPr>
        <p:spPr>
          <a:xfrm>
            <a:off x="9220201" y="5164013"/>
            <a:ext cx="2520459" cy="1395046"/>
          </a:xfrm>
          <a:prstGeom prst="borderCallout1">
            <a:avLst>
              <a:gd name="adj1" fmla="val 51899"/>
              <a:gd name="adj2" fmla="val 39"/>
              <a:gd name="adj3" fmla="val -109435"/>
              <a:gd name="adj4" fmla="val -58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7C953D3E-5A46-4F9D-8C9C-C4D4C74FD91B}"/>
              </a:ext>
            </a:extLst>
          </p:cNvPr>
          <p:cNvSpPr/>
          <p:nvPr/>
        </p:nvSpPr>
        <p:spPr>
          <a:xfrm flipH="1">
            <a:off x="609599" y="5164014"/>
            <a:ext cx="2520457" cy="1395045"/>
          </a:xfrm>
          <a:prstGeom prst="borderCallout2">
            <a:avLst>
              <a:gd name="adj1" fmla="val 49842"/>
              <a:gd name="adj2" fmla="val 1608"/>
              <a:gd name="adj3" fmla="val 23792"/>
              <a:gd name="adj4" fmla="val -18657"/>
              <a:gd name="adj5" fmla="val -90021"/>
              <a:gd name="adj6" fmla="val -7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42154CC7-4A3E-449D-9903-10ACD47FB154}"/>
              </a:ext>
            </a:extLst>
          </p:cNvPr>
          <p:cNvSpPr/>
          <p:nvPr/>
        </p:nvSpPr>
        <p:spPr>
          <a:xfrm>
            <a:off x="4998798" y="5164014"/>
            <a:ext cx="2520459" cy="1395046"/>
          </a:xfrm>
          <a:prstGeom prst="borderCallout1">
            <a:avLst>
              <a:gd name="adj1" fmla="val 1943"/>
              <a:gd name="adj2" fmla="val 51196"/>
              <a:gd name="adj3" fmla="val -90021"/>
              <a:gd name="adj4" fmla="val 49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raphic 12">
            <a:extLst>
              <a:ext uri="{FF2B5EF4-FFF2-40B4-BE49-F238E27FC236}">
                <a16:creationId xmlns:a16="http://schemas.microsoft.com/office/drawing/2014/main" id="{A5E9F714-CB27-4899-A83C-7EC47D19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9362" y="2157412"/>
            <a:ext cx="7153276" cy="2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6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B0CF-DF1B-4CD8-8B2B-7F0510F7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C338-6E66-44AC-9E7F-EC179DBF1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endParaRPr lang="en-IN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270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AE3C-763A-4B4F-99DF-C99B6D2C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5800" kern="1200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5800" kern="1200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rPr>
              <a:t>Questions 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27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CC0E73-14F6-4E56-84D1-45D0C4A94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3C682A-00CE-4101-BB37-9B8A6F50E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507" y="6566141"/>
            <a:ext cx="8760516" cy="4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2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4AAF-7CD5-4AF7-8502-F5311F1BF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IN"/>
              <a:t>Big Data vs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9CBA1-9012-4F11-A73F-CAD99FF9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Big Data + Data Science = Big Data Science</a:t>
            </a:r>
          </a:p>
          <a:p>
            <a:r>
              <a:rPr lang="en-US" sz="1800" dirty="0"/>
              <a:t>Big Data ≠ Data Science</a:t>
            </a:r>
          </a:p>
          <a:p>
            <a:endParaRPr lang="en-US" sz="1800" dirty="0"/>
          </a:p>
          <a:p>
            <a:r>
              <a:rPr lang="en-US" sz="1800" dirty="0"/>
              <a:t>Big Data -&gt; All 4 Vs</a:t>
            </a:r>
          </a:p>
          <a:p>
            <a:pPr marL="0" indent="0">
              <a:buNone/>
            </a:pPr>
            <a:r>
              <a:rPr lang="en-US" sz="1800" dirty="0"/>
              <a:t>     E.g. Shares trade, E-Shopping</a:t>
            </a:r>
          </a:p>
          <a:p>
            <a:r>
              <a:rPr lang="en-US" sz="1800" dirty="0"/>
              <a:t>Data Science -&gt; 1 V </a:t>
            </a:r>
          </a:p>
          <a:p>
            <a:pPr marL="0" indent="0">
              <a:buNone/>
            </a:pPr>
            <a:r>
              <a:rPr lang="en-US" sz="1800" dirty="0"/>
              <a:t>     E.g. ML use cases like Genetics data, Credit card fraud detection – Volume</a:t>
            </a:r>
          </a:p>
          <a:p>
            <a:pPr lvl="1"/>
            <a:endParaRPr lang="en-US" sz="1800" dirty="0"/>
          </a:p>
          <a:p>
            <a:endParaRPr lang="en-IN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55358-9509-4F18-BD97-974A5D530C5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057" y="1240997"/>
            <a:ext cx="3796790" cy="26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2BE6-3AFC-40B0-BE96-E4F48882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27104" cy="1325563"/>
          </a:xfrm>
        </p:spPr>
        <p:txBody>
          <a:bodyPr>
            <a:normAutofit/>
          </a:bodyPr>
          <a:lstStyle/>
          <a:p>
            <a:r>
              <a:rPr lang="en-IN" sz="4200" dirty="0"/>
              <a:t>Which one a user would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6728-4728-4E33-A034-BC886FD3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4530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Where is my driver?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  When will my driver get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ADBD1-416E-4866-A9F4-F9840E21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80" r="-4" b="11221"/>
          <a:stretch/>
        </p:blipFill>
        <p:spPr>
          <a:xfrm>
            <a:off x="6587120" y="484632"/>
            <a:ext cx="2725903" cy="3511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B0B7C-4872-454F-BE0C-AB3323D15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82" r="1" b="233"/>
          <a:stretch/>
        </p:blipFill>
        <p:spPr>
          <a:xfrm>
            <a:off x="9465700" y="2661434"/>
            <a:ext cx="2241661" cy="37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4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2BE6-3AFC-40B0-BE96-E4F48882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27104" cy="1325563"/>
          </a:xfrm>
        </p:spPr>
        <p:txBody>
          <a:bodyPr>
            <a:normAutofit/>
          </a:bodyPr>
          <a:lstStyle/>
          <a:p>
            <a:r>
              <a:rPr lang="en-IN" sz="4200" dirty="0"/>
              <a:t>Which one a user would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6728-4728-4E33-A034-BC886FD3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4530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Where is my driver?</a:t>
            </a:r>
          </a:p>
          <a:p>
            <a:pPr lvl="1"/>
            <a:r>
              <a:rPr lang="en-IN" dirty="0"/>
              <a:t>Just real time.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When will my driver get here?</a:t>
            </a:r>
          </a:p>
          <a:p>
            <a:pPr lvl="1"/>
            <a:r>
              <a:rPr lang="en-IN" dirty="0"/>
              <a:t>Real time combined with historical data.</a:t>
            </a:r>
          </a:p>
          <a:p>
            <a:pPr lvl="1"/>
            <a:r>
              <a:rPr lang="en-IN" dirty="0"/>
              <a:t>The Business  (winning) touch.</a:t>
            </a:r>
          </a:p>
          <a:p>
            <a:pPr lvl="1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ADBD1-416E-4866-A9F4-F9840E21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80" r="-4" b="11221"/>
          <a:stretch/>
        </p:blipFill>
        <p:spPr>
          <a:xfrm>
            <a:off x="6587120" y="484632"/>
            <a:ext cx="2725903" cy="3511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B0B7C-4872-454F-BE0C-AB3323D15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82" r="1" b="233"/>
          <a:stretch/>
        </p:blipFill>
        <p:spPr>
          <a:xfrm>
            <a:off x="9465700" y="2661434"/>
            <a:ext cx="2241661" cy="37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4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FC740-E98C-4D1B-96D9-BFDF2FE0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Data matters?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2DB0-AB25-48A2-89A1-D57DFF34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For a business to run successfully - not only it is historical data. now a days current data also is necessary.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E.g. Showing Recommendation in e-commerce sites. </a:t>
            </a:r>
          </a:p>
        </p:txBody>
      </p:sp>
    </p:spTree>
    <p:extLst>
      <p:ext uri="{BB962C8B-B14F-4D97-AF65-F5344CB8AC3E}">
        <p14:creationId xmlns:p14="http://schemas.microsoft.com/office/powerpoint/2010/main" val="13082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73C672-3F6A-41B4-98C5-D1E953A45A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062390"/>
              </p:ext>
            </p:extLst>
          </p:nvPr>
        </p:nvGraphicFramePr>
        <p:xfrm>
          <a:off x="589312" y="412667"/>
          <a:ext cx="11013375" cy="603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488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93A06-C583-4132-BC3F-7EEBC643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BigData? Hadoop: SQL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CB409C-9665-4D0D-A899-349E75ECE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646733"/>
              </p:ext>
            </p:extLst>
          </p:nvPr>
        </p:nvGraphicFramePr>
        <p:xfrm>
          <a:off x="965199" y="2559090"/>
          <a:ext cx="10458538" cy="3906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5932">
                  <a:extLst>
                    <a:ext uri="{9D8B030D-6E8A-4147-A177-3AD203B41FA5}">
                      <a16:colId xmlns:a16="http://schemas.microsoft.com/office/drawing/2014/main" val="3774537429"/>
                    </a:ext>
                  </a:extLst>
                </a:gridCol>
                <a:gridCol w="5182606">
                  <a:extLst>
                    <a:ext uri="{9D8B030D-6E8A-4147-A177-3AD203B41FA5}">
                      <a16:colId xmlns:a16="http://schemas.microsoft.com/office/drawing/2014/main" val="3284872792"/>
                    </a:ext>
                  </a:extLst>
                </a:gridCol>
              </a:tblGrid>
              <a:tr h="345261">
                <a:tc>
                  <a:txBody>
                    <a:bodyPr/>
                    <a:lstStyle/>
                    <a:p>
                      <a:r>
                        <a:rPr lang="en-US" sz="1700" dirty="0"/>
                        <a:t>Hadoop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SQL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3604031032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700" dirty="0"/>
                        <a:t>Schema on Read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Schema on Write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3607853744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700" dirty="0"/>
                        <a:t>Master Slave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Client Server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2294538298"/>
                  </a:ext>
                </a:extLst>
              </a:tr>
              <a:tr h="579174">
                <a:tc>
                  <a:txBody>
                    <a:bodyPr/>
                    <a:lstStyle/>
                    <a:p>
                      <a:r>
                        <a:rPr lang="en-US" sz="1700" dirty="0"/>
                        <a:t>Data stored as like the form of file itself (txt, csv, mp3,…) or compressed form (RC, parquet,..)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Stored as logical forms and interrelated columns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1825647475"/>
                  </a:ext>
                </a:extLst>
              </a:tr>
              <a:tr h="638155">
                <a:tc>
                  <a:txBody>
                    <a:bodyPr/>
                    <a:lstStyle/>
                    <a:p>
                      <a:r>
                        <a:rPr lang="en-US" sz="1700" dirty="0"/>
                        <a:t>Distributed processing across 1000s of nodes. 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Not much cluster size at most.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3879770455"/>
                  </a:ext>
                </a:extLst>
              </a:tr>
              <a:tr h="813088">
                <a:tc>
                  <a:txBody>
                    <a:bodyPr/>
                    <a:lstStyle/>
                    <a:p>
                      <a:r>
                        <a:rPr lang="en-US" sz="1700" dirty="0"/>
                        <a:t>Need to do a lot of effort for quick, real time response that require huge data as well.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Can expect response in milli seconds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4195146519"/>
                  </a:ext>
                </a:extLst>
              </a:tr>
              <a:tr h="813088">
                <a:tc>
                  <a:txBody>
                    <a:bodyPr/>
                    <a:lstStyle/>
                    <a:p>
                      <a:r>
                        <a:rPr lang="en-US" sz="1700" dirty="0"/>
                        <a:t>E.g. Twitter Hashtag search happen over 1000 servers, ok if miss some tweets due to unavailability of 1 of 60 nodes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E.g. Transaction(Banks), Share market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66842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844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1268</Words>
  <Application>Microsoft Office PowerPoint</Application>
  <PresentationFormat>Widescreen</PresentationFormat>
  <Paragraphs>195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How to get insights from Big Data</vt:lpstr>
      <vt:lpstr>Agenda</vt:lpstr>
      <vt:lpstr>PowerPoint Presentation</vt:lpstr>
      <vt:lpstr>Big Data vs Data Science</vt:lpstr>
      <vt:lpstr>Which one a user would Like?</vt:lpstr>
      <vt:lpstr>Which one a user would Like?</vt:lpstr>
      <vt:lpstr>Why Data matters?</vt:lpstr>
      <vt:lpstr>PowerPoint Presentation</vt:lpstr>
      <vt:lpstr>Why BigData? Hadoop: SQL Comparison</vt:lpstr>
      <vt:lpstr>PowerPoint Presentation</vt:lpstr>
      <vt:lpstr>PowerPoint Presentation</vt:lpstr>
      <vt:lpstr>PowerPoint Presentation</vt:lpstr>
      <vt:lpstr>Data engineer’s routine work</vt:lpstr>
      <vt:lpstr>1. Defining Objective</vt:lpstr>
      <vt:lpstr>2. Data source(s)</vt:lpstr>
      <vt:lpstr>3. Data Integration</vt:lpstr>
      <vt:lpstr>4. Storage &amp; Access</vt:lpstr>
      <vt:lpstr>5. Process</vt:lpstr>
      <vt:lpstr>6. Visualize</vt:lpstr>
      <vt:lpstr>Importance of Business Intelligence and Visualization</vt:lpstr>
      <vt:lpstr>PowerPoint Presentation</vt:lpstr>
      <vt:lpstr>PowerPoint Presentation</vt:lpstr>
      <vt:lpstr>Big Data Hype</vt:lpstr>
      <vt:lpstr>Cloud services</vt:lpstr>
      <vt:lpstr>Cloud Burst </vt:lpstr>
      <vt:lpstr>PowerPoint Presentation</vt:lpstr>
      <vt:lpstr>Resources</vt:lpstr>
      <vt:lpstr>Thank you!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get insights from Big Data</dc:title>
  <dc:creator>Dinesh Kumar P</dc:creator>
  <cp:lastModifiedBy>Dinesh Kumar P</cp:lastModifiedBy>
  <cp:revision>6</cp:revision>
  <dcterms:created xsi:type="dcterms:W3CDTF">2020-07-13T15:48:14Z</dcterms:created>
  <dcterms:modified xsi:type="dcterms:W3CDTF">2020-07-13T17:09:41Z</dcterms:modified>
</cp:coreProperties>
</file>